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52" r:id="rId1"/>
  </p:sldMasterIdLst>
  <p:notesMasterIdLst>
    <p:notesMasterId r:id="rId16"/>
  </p:notesMasterIdLst>
  <p:sldIdLst>
    <p:sldId id="256" r:id="rId2"/>
    <p:sldId id="257" r:id="rId3"/>
    <p:sldId id="258" r:id="rId4"/>
    <p:sldId id="260" r:id="rId5"/>
    <p:sldId id="259" r:id="rId6"/>
    <p:sldId id="266" r:id="rId7"/>
    <p:sldId id="269" r:id="rId8"/>
    <p:sldId id="261" r:id="rId9"/>
    <p:sldId id="262" r:id="rId10"/>
    <p:sldId id="267" r:id="rId11"/>
    <p:sldId id="268" r:id="rId12"/>
    <p:sldId id="263" r:id="rId13"/>
    <p:sldId id="265" r:id="rId14"/>
    <p:sldId id="26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/>
      <dgm:t>
        <a:bodyPr/>
        <a:lstStyle/>
        <a:p>
          <a:r>
            <a:rPr lang="en-US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5EDFF74-2B93-4891-8BDF-8640BA739D99}" type="presOf" srcId="{CDEDA572-6D52-4EF6-99BD-C8E6C492A18F}" destId="{FECEDB35-F1D5-4E16-AEA4-FC2B5F436A69}" srcOrd="0" destOrd="0" presId="urn:microsoft.com/office/officeart/2005/8/layout/process1"/>
    <dgm:cxn modelId="{8DC7B660-F6A8-44DD-A952-2DB868513764}" type="presOf" srcId="{5451F29F-3EF6-45D1-AEEF-AA0D785E4773}" destId="{5794780E-BA4E-4CF9-9DA6-9AD882B53432}" srcOrd="0" destOrd="0" presId="urn:microsoft.com/office/officeart/2005/8/layout/process1"/>
    <dgm:cxn modelId="{320AC61B-6B07-42C0-A52E-638B03122C9C}" type="presOf" srcId="{0846754D-6106-4EBA-9CF9-76D3D22064BC}" destId="{94854605-19F0-4F2E-A9D2-31A0984B6C9C}" srcOrd="1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7725CF17-E69A-43AE-B1BC-C409DA70F650}" type="presOf" srcId="{DF70393D-5280-44D9-9405-0E9F76FA8676}" destId="{DAB47B53-EF4E-48AD-8022-E73E876CF51E}" srcOrd="0" destOrd="0" presId="urn:microsoft.com/office/officeart/2005/8/layout/process1"/>
    <dgm:cxn modelId="{A1E68E66-8C83-40DF-A231-BCF89BE60D81}" type="presOf" srcId="{7899457B-3E5A-41A5-A9CB-375D8818E163}" destId="{D8AD63D0-B586-4328-9FA1-64B56FCE19AF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C9B96C6E-E0DB-4DED-90AC-F1E62E05D853}" type="presOf" srcId="{0846754D-6106-4EBA-9CF9-76D3D22064BC}" destId="{5EC90DA7-CADB-498C-BB83-1778BC9AF79B}" srcOrd="0" destOrd="0" presId="urn:microsoft.com/office/officeart/2005/8/layout/process1"/>
    <dgm:cxn modelId="{F9CB0AB7-07D9-4859-9E60-C6604FE65385}" type="presOf" srcId="{10F6559E-2033-4385-A405-75EBA4A5A615}" destId="{91B2FA59-373F-48E7-881B-D44490850F48}" srcOrd="0" destOrd="0" presId="urn:microsoft.com/office/officeart/2005/8/layout/process1"/>
    <dgm:cxn modelId="{ED5E4C8C-F1C8-4A63-A115-33220B03AA9F}" type="presOf" srcId="{5451F29F-3EF6-45D1-AEEF-AA0D785E4773}" destId="{C1A8EA25-9E08-4B83-9763-21EE13C3360A}" srcOrd="1" destOrd="0" presId="urn:microsoft.com/office/officeart/2005/8/layout/process1"/>
    <dgm:cxn modelId="{DF4FF324-6B86-41FE-BB20-5FE9A816DA20}" type="presOf" srcId="{10F6559E-2033-4385-A405-75EBA4A5A615}" destId="{9476D3F7-F89B-4395-9516-D76A7BDFA363}" srcOrd="1" destOrd="0" presId="urn:microsoft.com/office/officeart/2005/8/layout/process1"/>
    <dgm:cxn modelId="{20669E66-30F1-4E81-9F6B-C88D381D2D76}" type="presOf" srcId="{67D7CD30-C7E2-4966-B78C-45C0A1ED4C44}" destId="{20D3240E-A45C-49EE-9B9F-E8D9A91A9275}" srcOrd="0" destOrd="0" presId="urn:microsoft.com/office/officeart/2005/8/layout/process1"/>
    <dgm:cxn modelId="{9DC69F21-D695-4AD1-8320-D8F53DF3D652}" type="presOf" srcId="{1F53DFC6-F0E9-4370-8A63-E9A999AEBC8D}" destId="{46AA4DAF-6AB4-4D8B-B855-B18B72489940}" srcOrd="0" destOrd="0" presId="urn:microsoft.com/office/officeart/2005/8/layout/process1"/>
    <dgm:cxn modelId="{2E3D46A0-86BA-40FC-84BE-64A3B7B501F1}" type="presOf" srcId="{DF70393D-5280-44D9-9405-0E9F76FA8676}" destId="{4B555BF3-20EF-4863-8809-7C7F65E2AC05}" srcOrd="1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90346030-0CED-43B2-87AC-8FDA439E3684}" type="presOf" srcId="{CDEDA572-6D52-4EF6-99BD-C8E6C492A18F}" destId="{68CE85FE-B9EF-4EB5-9525-8325A9E8EE57}" srcOrd="1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94A2BFAF-D4C2-4189-AB70-386D839E31C9}" type="presOf" srcId="{4019AD2F-4345-4265-BA04-A6B59F138967}" destId="{2A7FE5F7-CE75-4DED-96A5-E1670C593B45}" srcOrd="0" destOrd="0" presId="urn:microsoft.com/office/officeart/2005/8/layout/process1"/>
    <dgm:cxn modelId="{50024EB3-B158-444C-A684-874322BEC788}" type="presOf" srcId="{0EF11172-FE00-44B8-8529-221C120BACC3}" destId="{16393D12-764D-4028-9DD9-86BC39F82003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7385EAA3-7EE8-4428-AAA9-078E8F0295E0}" type="presOf" srcId="{1BF130AE-3223-4983-A5A9-3F4A48FDAB40}" destId="{F475B811-AE15-4CD3-8513-298CF947A37E}" srcOrd="0" destOrd="0" presId="urn:microsoft.com/office/officeart/2005/8/layout/process1"/>
    <dgm:cxn modelId="{738A4549-0763-4221-AD74-EF8CD4784648}" type="presOf" srcId="{34DEBFA1-27FF-447E-A88A-EDB1D73EFE84}" destId="{B8AB2A18-6D86-4C6D-A535-CE82C7B98224}" srcOrd="0" destOrd="0" presId="urn:microsoft.com/office/officeart/2005/8/layout/process1"/>
    <dgm:cxn modelId="{F51B3F9D-C30B-4C3B-91E0-DD4AA8D89FE7}" type="presParOf" srcId="{2A7FE5F7-CE75-4DED-96A5-E1670C593B45}" destId="{46AA4DAF-6AB4-4D8B-B855-B18B72489940}" srcOrd="0" destOrd="0" presId="urn:microsoft.com/office/officeart/2005/8/layout/process1"/>
    <dgm:cxn modelId="{27246698-F4B4-439D-8CBB-86EFA8BCE053}" type="presParOf" srcId="{2A7FE5F7-CE75-4DED-96A5-E1670C593B45}" destId="{5794780E-BA4E-4CF9-9DA6-9AD882B53432}" srcOrd="1" destOrd="0" presId="urn:microsoft.com/office/officeart/2005/8/layout/process1"/>
    <dgm:cxn modelId="{A6C270B7-255B-4F88-A109-C0D0CB0FF401}" type="presParOf" srcId="{5794780E-BA4E-4CF9-9DA6-9AD882B53432}" destId="{C1A8EA25-9E08-4B83-9763-21EE13C3360A}" srcOrd="0" destOrd="0" presId="urn:microsoft.com/office/officeart/2005/8/layout/process1"/>
    <dgm:cxn modelId="{B47EDF75-31E0-4C16-97BF-7B9B14D0C6B1}" type="presParOf" srcId="{2A7FE5F7-CE75-4DED-96A5-E1670C593B45}" destId="{20D3240E-A45C-49EE-9B9F-E8D9A91A9275}" srcOrd="2" destOrd="0" presId="urn:microsoft.com/office/officeart/2005/8/layout/process1"/>
    <dgm:cxn modelId="{CB15140F-DB35-4F58-8883-989D7D739302}" type="presParOf" srcId="{2A7FE5F7-CE75-4DED-96A5-E1670C593B45}" destId="{DAB47B53-EF4E-48AD-8022-E73E876CF51E}" srcOrd="3" destOrd="0" presId="urn:microsoft.com/office/officeart/2005/8/layout/process1"/>
    <dgm:cxn modelId="{9F35B7C9-1C85-4713-B196-2A5F28E4D026}" type="presParOf" srcId="{DAB47B53-EF4E-48AD-8022-E73E876CF51E}" destId="{4B555BF3-20EF-4863-8809-7C7F65E2AC05}" srcOrd="0" destOrd="0" presId="urn:microsoft.com/office/officeart/2005/8/layout/process1"/>
    <dgm:cxn modelId="{1CC0E212-FCBE-40DB-822C-CE70F2DCFC14}" type="presParOf" srcId="{2A7FE5F7-CE75-4DED-96A5-E1670C593B45}" destId="{16393D12-764D-4028-9DD9-86BC39F82003}" srcOrd="4" destOrd="0" presId="urn:microsoft.com/office/officeart/2005/8/layout/process1"/>
    <dgm:cxn modelId="{55CD535D-CD24-44A8-9FD7-F651CF85DD2D}" type="presParOf" srcId="{2A7FE5F7-CE75-4DED-96A5-E1670C593B45}" destId="{FECEDB35-F1D5-4E16-AEA4-FC2B5F436A69}" srcOrd="5" destOrd="0" presId="urn:microsoft.com/office/officeart/2005/8/layout/process1"/>
    <dgm:cxn modelId="{2090FC62-67D4-4F5B-AD61-642309C3BD83}" type="presParOf" srcId="{FECEDB35-F1D5-4E16-AEA4-FC2B5F436A69}" destId="{68CE85FE-B9EF-4EB5-9525-8325A9E8EE57}" srcOrd="0" destOrd="0" presId="urn:microsoft.com/office/officeart/2005/8/layout/process1"/>
    <dgm:cxn modelId="{611DFD9D-0D30-4AD2-9144-3D133E9F098A}" type="presParOf" srcId="{2A7FE5F7-CE75-4DED-96A5-E1670C593B45}" destId="{B8AB2A18-6D86-4C6D-A535-CE82C7B98224}" srcOrd="6" destOrd="0" presId="urn:microsoft.com/office/officeart/2005/8/layout/process1"/>
    <dgm:cxn modelId="{AC8E989B-1E31-497C-9769-7469596E5410}" type="presParOf" srcId="{2A7FE5F7-CE75-4DED-96A5-E1670C593B45}" destId="{91B2FA59-373F-48E7-881B-D44490850F48}" srcOrd="7" destOrd="0" presId="urn:microsoft.com/office/officeart/2005/8/layout/process1"/>
    <dgm:cxn modelId="{FA73EF31-0360-4457-A001-DA25CD0E9E7A}" type="presParOf" srcId="{91B2FA59-373F-48E7-881B-D44490850F48}" destId="{9476D3F7-F89B-4395-9516-D76A7BDFA363}" srcOrd="0" destOrd="0" presId="urn:microsoft.com/office/officeart/2005/8/layout/process1"/>
    <dgm:cxn modelId="{2254BEC5-0EC3-4605-86B2-00B8B97FE49B}" type="presParOf" srcId="{2A7FE5F7-CE75-4DED-96A5-E1670C593B45}" destId="{F475B811-AE15-4CD3-8513-298CF947A37E}" srcOrd="8" destOrd="0" presId="urn:microsoft.com/office/officeart/2005/8/layout/process1"/>
    <dgm:cxn modelId="{0F20A680-CD09-4E36-B6DB-9533E249B5BF}" type="presParOf" srcId="{2A7FE5F7-CE75-4DED-96A5-E1670C593B45}" destId="{5EC90DA7-CADB-498C-BB83-1778BC9AF79B}" srcOrd="9" destOrd="0" presId="urn:microsoft.com/office/officeart/2005/8/layout/process1"/>
    <dgm:cxn modelId="{AD4638B0-CF0E-4C37-A5DB-97A0DB39D086}" type="presParOf" srcId="{5EC90DA7-CADB-498C-BB83-1778BC9AF79B}" destId="{94854605-19F0-4F2E-A9D2-31A0984B6C9C}" srcOrd="0" destOrd="0" presId="urn:microsoft.com/office/officeart/2005/8/layout/process1"/>
    <dgm:cxn modelId="{52929761-9F02-40F6-ABAA-8AD25DBF999E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B52E2D2-7025-4E77-BCCD-9A3EE231179D}" type="presOf" srcId="{0EF11172-FE00-44B8-8529-221C120BACC3}" destId="{16393D12-764D-4028-9DD9-86BC39F82003}" srcOrd="0" destOrd="0" presId="urn:microsoft.com/office/officeart/2005/8/layout/process1"/>
    <dgm:cxn modelId="{48238F7E-CC28-4B3A-9397-AE7A42A3DFFE}" type="presOf" srcId="{5451F29F-3EF6-45D1-AEEF-AA0D785E4773}" destId="{5794780E-BA4E-4CF9-9DA6-9AD882B53432}" srcOrd="0" destOrd="0" presId="urn:microsoft.com/office/officeart/2005/8/layout/process1"/>
    <dgm:cxn modelId="{C03D2EE6-CFD5-4C86-8A89-3DD9E09F8899}" type="presOf" srcId="{CDEDA572-6D52-4EF6-99BD-C8E6C492A18F}" destId="{68CE85FE-B9EF-4EB5-9525-8325A9E8EE57}" srcOrd="1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C53D5F1F-1BA3-4DD1-82EF-798D3429C852}" type="presOf" srcId="{10F6559E-2033-4385-A405-75EBA4A5A615}" destId="{91B2FA59-373F-48E7-881B-D44490850F48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78BFA26A-99BC-4259-9566-BF062E0E0EC7}" type="presOf" srcId="{0846754D-6106-4EBA-9CF9-76D3D22064BC}" destId="{94854605-19F0-4F2E-A9D2-31A0984B6C9C}" srcOrd="1" destOrd="0" presId="urn:microsoft.com/office/officeart/2005/8/layout/process1"/>
    <dgm:cxn modelId="{0B45E03D-4ACB-4BF6-A98A-781D2E88AC93}" type="presOf" srcId="{1BF130AE-3223-4983-A5A9-3F4A48FDAB40}" destId="{F475B811-AE15-4CD3-8513-298CF947A37E}" srcOrd="0" destOrd="0" presId="urn:microsoft.com/office/officeart/2005/8/layout/process1"/>
    <dgm:cxn modelId="{79550663-D4FC-48EB-8588-1B36FBB18545}" type="presOf" srcId="{1F53DFC6-F0E9-4370-8A63-E9A999AEBC8D}" destId="{46AA4DAF-6AB4-4D8B-B855-B18B72489940}" srcOrd="0" destOrd="0" presId="urn:microsoft.com/office/officeart/2005/8/layout/process1"/>
    <dgm:cxn modelId="{3DB6CD66-4B54-41FD-89AB-7649BB7E3201}" type="presOf" srcId="{CDEDA572-6D52-4EF6-99BD-C8E6C492A18F}" destId="{FECEDB35-F1D5-4E16-AEA4-FC2B5F436A69}" srcOrd="0" destOrd="0" presId="urn:microsoft.com/office/officeart/2005/8/layout/process1"/>
    <dgm:cxn modelId="{6D0A5016-05EF-4053-98FB-30A208E2B4A1}" type="presOf" srcId="{34DEBFA1-27FF-447E-A88A-EDB1D73EFE84}" destId="{B8AB2A18-6D86-4C6D-A535-CE82C7B98224}" srcOrd="0" destOrd="0" presId="urn:microsoft.com/office/officeart/2005/8/layout/process1"/>
    <dgm:cxn modelId="{BF64335A-C5B9-4ED0-A5C1-4A6266249A7A}" type="presOf" srcId="{7899457B-3E5A-41A5-A9CB-375D8818E163}" destId="{D8AD63D0-B586-4328-9FA1-64B56FCE19AF}" srcOrd="0" destOrd="0" presId="urn:microsoft.com/office/officeart/2005/8/layout/process1"/>
    <dgm:cxn modelId="{A8170958-A90D-4934-A6F9-CA8684FD55F2}" type="presOf" srcId="{0846754D-6106-4EBA-9CF9-76D3D22064BC}" destId="{5EC90DA7-CADB-498C-BB83-1778BC9AF79B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9CBD9F14-1445-4A36-880D-3F5346088558}" type="presOf" srcId="{5451F29F-3EF6-45D1-AEEF-AA0D785E4773}" destId="{C1A8EA25-9E08-4B83-9763-21EE13C3360A}" srcOrd="1" destOrd="0" presId="urn:microsoft.com/office/officeart/2005/8/layout/process1"/>
    <dgm:cxn modelId="{96F21E13-6728-48D2-A3CD-F5962A45329F}" type="presOf" srcId="{10F6559E-2033-4385-A405-75EBA4A5A615}" destId="{9476D3F7-F89B-4395-9516-D76A7BDFA363}" srcOrd="1" destOrd="0" presId="urn:microsoft.com/office/officeart/2005/8/layout/process1"/>
    <dgm:cxn modelId="{A2DC01E9-BF63-4EF8-BABA-13EC47DA4AC8}" type="presOf" srcId="{DF70393D-5280-44D9-9405-0E9F76FA8676}" destId="{4B555BF3-20EF-4863-8809-7C7F65E2AC05}" srcOrd="1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D9CF827D-F40C-4D7D-A052-E009DC1AE5CA}" type="presOf" srcId="{67D7CD30-C7E2-4966-B78C-45C0A1ED4C44}" destId="{20D3240E-A45C-49EE-9B9F-E8D9A91A9275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7BDB3E0B-26EB-4319-AAFA-99288CA673CA}" type="presOf" srcId="{4019AD2F-4345-4265-BA04-A6B59F138967}" destId="{2A7FE5F7-CE75-4DED-96A5-E1670C593B45}" srcOrd="0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16B4A3FB-452A-45BD-BC07-8FC629CD26E0}" type="presOf" srcId="{DF70393D-5280-44D9-9405-0E9F76FA8676}" destId="{DAB47B53-EF4E-48AD-8022-E73E876CF51E}" srcOrd="0" destOrd="0" presId="urn:microsoft.com/office/officeart/2005/8/layout/process1"/>
    <dgm:cxn modelId="{5CFA8C29-DE98-4BA8-941E-BFC8F6513886}" type="presParOf" srcId="{2A7FE5F7-CE75-4DED-96A5-E1670C593B45}" destId="{46AA4DAF-6AB4-4D8B-B855-B18B72489940}" srcOrd="0" destOrd="0" presId="urn:microsoft.com/office/officeart/2005/8/layout/process1"/>
    <dgm:cxn modelId="{A75D1FD6-C7DE-4CED-9F52-3CAED181F565}" type="presParOf" srcId="{2A7FE5F7-CE75-4DED-96A5-E1670C593B45}" destId="{5794780E-BA4E-4CF9-9DA6-9AD882B53432}" srcOrd="1" destOrd="0" presId="urn:microsoft.com/office/officeart/2005/8/layout/process1"/>
    <dgm:cxn modelId="{E26124DD-0EDB-4DFC-A071-DF0114F04220}" type="presParOf" srcId="{5794780E-BA4E-4CF9-9DA6-9AD882B53432}" destId="{C1A8EA25-9E08-4B83-9763-21EE13C3360A}" srcOrd="0" destOrd="0" presId="urn:microsoft.com/office/officeart/2005/8/layout/process1"/>
    <dgm:cxn modelId="{179F579F-6573-4512-BDE7-262AC949BA3D}" type="presParOf" srcId="{2A7FE5F7-CE75-4DED-96A5-E1670C593B45}" destId="{20D3240E-A45C-49EE-9B9F-E8D9A91A9275}" srcOrd="2" destOrd="0" presId="urn:microsoft.com/office/officeart/2005/8/layout/process1"/>
    <dgm:cxn modelId="{9865F508-EE30-40E6-9F57-A219A0F9617B}" type="presParOf" srcId="{2A7FE5F7-CE75-4DED-96A5-E1670C593B45}" destId="{DAB47B53-EF4E-48AD-8022-E73E876CF51E}" srcOrd="3" destOrd="0" presId="urn:microsoft.com/office/officeart/2005/8/layout/process1"/>
    <dgm:cxn modelId="{4C2206C6-F4C7-455E-AA7E-A0E3741CCB05}" type="presParOf" srcId="{DAB47B53-EF4E-48AD-8022-E73E876CF51E}" destId="{4B555BF3-20EF-4863-8809-7C7F65E2AC05}" srcOrd="0" destOrd="0" presId="urn:microsoft.com/office/officeart/2005/8/layout/process1"/>
    <dgm:cxn modelId="{9F55E49F-FF6D-44A7-B0B5-18F72260C520}" type="presParOf" srcId="{2A7FE5F7-CE75-4DED-96A5-E1670C593B45}" destId="{16393D12-764D-4028-9DD9-86BC39F82003}" srcOrd="4" destOrd="0" presId="urn:microsoft.com/office/officeart/2005/8/layout/process1"/>
    <dgm:cxn modelId="{1DA03108-399B-4933-9915-7D077F714A12}" type="presParOf" srcId="{2A7FE5F7-CE75-4DED-96A5-E1670C593B45}" destId="{FECEDB35-F1D5-4E16-AEA4-FC2B5F436A69}" srcOrd="5" destOrd="0" presId="urn:microsoft.com/office/officeart/2005/8/layout/process1"/>
    <dgm:cxn modelId="{08D292D7-39E1-4E74-A417-984424CF5C3F}" type="presParOf" srcId="{FECEDB35-F1D5-4E16-AEA4-FC2B5F436A69}" destId="{68CE85FE-B9EF-4EB5-9525-8325A9E8EE57}" srcOrd="0" destOrd="0" presId="urn:microsoft.com/office/officeart/2005/8/layout/process1"/>
    <dgm:cxn modelId="{6186CBBB-0898-4EA7-A091-3A9C628FC4ED}" type="presParOf" srcId="{2A7FE5F7-CE75-4DED-96A5-E1670C593B45}" destId="{B8AB2A18-6D86-4C6D-A535-CE82C7B98224}" srcOrd="6" destOrd="0" presId="urn:microsoft.com/office/officeart/2005/8/layout/process1"/>
    <dgm:cxn modelId="{350F121C-D430-4906-AA87-0C9D838BA250}" type="presParOf" srcId="{2A7FE5F7-CE75-4DED-96A5-E1670C593B45}" destId="{91B2FA59-373F-48E7-881B-D44490850F48}" srcOrd="7" destOrd="0" presId="urn:microsoft.com/office/officeart/2005/8/layout/process1"/>
    <dgm:cxn modelId="{A2327634-DB7B-459F-86CD-FBB3F3C876B9}" type="presParOf" srcId="{91B2FA59-373F-48E7-881B-D44490850F48}" destId="{9476D3F7-F89B-4395-9516-D76A7BDFA363}" srcOrd="0" destOrd="0" presId="urn:microsoft.com/office/officeart/2005/8/layout/process1"/>
    <dgm:cxn modelId="{E6187F22-AE72-40F1-A07C-558694FA0673}" type="presParOf" srcId="{2A7FE5F7-CE75-4DED-96A5-E1670C593B45}" destId="{F475B811-AE15-4CD3-8513-298CF947A37E}" srcOrd="8" destOrd="0" presId="urn:microsoft.com/office/officeart/2005/8/layout/process1"/>
    <dgm:cxn modelId="{DC917688-E869-4442-8997-D82E35C64E3E}" type="presParOf" srcId="{2A7FE5F7-CE75-4DED-96A5-E1670C593B45}" destId="{5EC90DA7-CADB-498C-BB83-1778BC9AF79B}" srcOrd="9" destOrd="0" presId="urn:microsoft.com/office/officeart/2005/8/layout/process1"/>
    <dgm:cxn modelId="{DC90D9E8-9EF6-4CB0-A10A-EE99BFA56C2C}" type="presParOf" srcId="{5EC90DA7-CADB-498C-BB83-1778BC9AF79B}" destId="{94854605-19F0-4F2E-A9D2-31A0984B6C9C}" srcOrd="0" destOrd="0" presId="urn:microsoft.com/office/officeart/2005/8/layout/process1"/>
    <dgm:cxn modelId="{7DA87600-4B29-462A-8FFF-77CC00B92303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4B3A31-44B8-49B5-AD50-66472E23C1D3}" type="presOf" srcId="{0EF11172-FE00-44B8-8529-221C120BACC3}" destId="{16393D12-764D-4028-9DD9-86BC39F82003}" srcOrd="0" destOrd="0" presId="urn:microsoft.com/office/officeart/2005/8/layout/process1"/>
    <dgm:cxn modelId="{9AB1A0CB-2D66-4D6F-8F74-093B0BF3845F}" type="presOf" srcId="{DF70393D-5280-44D9-9405-0E9F76FA8676}" destId="{DAB47B53-EF4E-48AD-8022-E73E876CF51E}" srcOrd="0" destOrd="0" presId="urn:microsoft.com/office/officeart/2005/8/layout/process1"/>
    <dgm:cxn modelId="{BC540A76-DBF6-4416-9D8E-59354E1ADC5D}" type="presOf" srcId="{7899457B-3E5A-41A5-A9CB-375D8818E163}" destId="{D8AD63D0-B586-4328-9FA1-64B56FCE19AF}" srcOrd="0" destOrd="0" presId="urn:microsoft.com/office/officeart/2005/8/layout/process1"/>
    <dgm:cxn modelId="{41B348D4-EFFA-4CD6-96A5-29B0893EB491}" type="presOf" srcId="{CDEDA572-6D52-4EF6-99BD-C8E6C492A18F}" destId="{FECEDB35-F1D5-4E16-AEA4-FC2B5F436A69}" srcOrd="0" destOrd="0" presId="urn:microsoft.com/office/officeart/2005/8/layout/process1"/>
    <dgm:cxn modelId="{55B7FC9F-FB7C-4B6C-93EC-9563716F1E09}" type="presOf" srcId="{5451F29F-3EF6-45D1-AEEF-AA0D785E4773}" destId="{C1A8EA25-9E08-4B83-9763-21EE13C3360A}" srcOrd="1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3B2E34BB-9210-42C2-B8C1-456975295F17}" type="presOf" srcId="{67D7CD30-C7E2-4966-B78C-45C0A1ED4C44}" destId="{20D3240E-A45C-49EE-9B9F-E8D9A91A9275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BA0B1C62-998E-46F1-9C35-CA45CA1E899A}" type="presOf" srcId="{0846754D-6106-4EBA-9CF9-76D3D22064BC}" destId="{94854605-19F0-4F2E-A9D2-31A0984B6C9C}" srcOrd="1" destOrd="0" presId="urn:microsoft.com/office/officeart/2005/8/layout/process1"/>
    <dgm:cxn modelId="{234DD9A7-E4C5-418A-8138-B3BC4BC80D7B}" type="presOf" srcId="{CDEDA572-6D52-4EF6-99BD-C8E6C492A18F}" destId="{68CE85FE-B9EF-4EB5-9525-8325A9E8EE57}" srcOrd="1" destOrd="0" presId="urn:microsoft.com/office/officeart/2005/8/layout/process1"/>
    <dgm:cxn modelId="{14623924-93E2-4F9A-9795-F94C202E079D}" type="presOf" srcId="{34DEBFA1-27FF-447E-A88A-EDB1D73EFE84}" destId="{B8AB2A18-6D86-4C6D-A535-CE82C7B98224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F8BB79AC-E21D-4CF8-BD78-6CB03AF1E67A}" type="presOf" srcId="{0846754D-6106-4EBA-9CF9-76D3D22064BC}" destId="{5EC90DA7-CADB-498C-BB83-1778BC9AF79B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A2E5693F-87F5-48E4-BEAF-936072F123F4}" type="presOf" srcId="{10F6559E-2033-4385-A405-75EBA4A5A615}" destId="{9476D3F7-F89B-4395-9516-D76A7BDFA363}" srcOrd="1" destOrd="0" presId="urn:microsoft.com/office/officeart/2005/8/layout/process1"/>
    <dgm:cxn modelId="{58922B6E-2707-4514-9969-846E50A8C3D3}" type="presOf" srcId="{10F6559E-2033-4385-A405-75EBA4A5A615}" destId="{91B2FA59-373F-48E7-881B-D44490850F48}" srcOrd="0" destOrd="0" presId="urn:microsoft.com/office/officeart/2005/8/layout/process1"/>
    <dgm:cxn modelId="{41A69A9B-D5E3-4C38-A5DA-53EE9055C080}" type="presOf" srcId="{1F53DFC6-F0E9-4370-8A63-E9A999AEBC8D}" destId="{46AA4DAF-6AB4-4D8B-B855-B18B72489940}" srcOrd="0" destOrd="0" presId="urn:microsoft.com/office/officeart/2005/8/layout/process1"/>
    <dgm:cxn modelId="{1C422D56-4D81-4038-8548-D5B8B8B8ECAC}" type="presOf" srcId="{4019AD2F-4345-4265-BA04-A6B59F138967}" destId="{2A7FE5F7-CE75-4DED-96A5-E1670C593B45}" srcOrd="0" destOrd="0" presId="urn:microsoft.com/office/officeart/2005/8/layout/process1"/>
    <dgm:cxn modelId="{798604B0-8C7A-4A74-8C5F-30A9BD279DB1}" type="presOf" srcId="{DF70393D-5280-44D9-9405-0E9F76FA8676}" destId="{4B555BF3-20EF-4863-8809-7C7F65E2AC05}" srcOrd="1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2FB5D0C2-7730-4657-9210-26B58F1A86DF}" type="presOf" srcId="{1BF130AE-3223-4983-A5A9-3F4A48FDAB40}" destId="{F475B811-AE15-4CD3-8513-298CF947A37E}" srcOrd="0" destOrd="0" presId="urn:microsoft.com/office/officeart/2005/8/layout/process1"/>
    <dgm:cxn modelId="{7EF5ACC6-A96B-44ED-A741-C7DEDCD8BF69}" type="presOf" srcId="{5451F29F-3EF6-45D1-AEEF-AA0D785E4773}" destId="{5794780E-BA4E-4CF9-9DA6-9AD882B53432}" srcOrd="0" destOrd="0" presId="urn:microsoft.com/office/officeart/2005/8/layout/process1"/>
    <dgm:cxn modelId="{670BCBAC-1908-4296-BE31-46066AE7A509}" type="presParOf" srcId="{2A7FE5F7-CE75-4DED-96A5-E1670C593B45}" destId="{46AA4DAF-6AB4-4D8B-B855-B18B72489940}" srcOrd="0" destOrd="0" presId="urn:microsoft.com/office/officeart/2005/8/layout/process1"/>
    <dgm:cxn modelId="{A0A7035A-B400-4AA8-9504-A560CABB4ED1}" type="presParOf" srcId="{2A7FE5F7-CE75-4DED-96A5-E1670C593B45}" destId="{5794780E-BA4E-4CF9-9DA6-9AD882B53432}" srcOrd="1" destOrd="0" presId="urn:microsoft.com/office/officeart/2005/8/layout/process1"/>
    <dgm:cxn modelId="{3110C131-D78C-4ED8-AF02-BFA39B61FA35}" type="presParOf" srcId="{5794780E-BA4E-4CF9-9DA6-9AD882B53432}" destId="{C1A8EA25-9E08-4B83-9763-21EE13C3360A}" srcOrd="0" destOrd="0" presId="urn:microsoft.com/office/officeart/2005/8/layout/process1"/>
    <dgm:cxn modelId="{08640E35-BCC7-435F-AE54-7C937209E461}" type="presParOf" srcId="{2A7FE5F7-CE75-4DED-96A5-E1670C593B45}" destId="{20D3240E-A45C-49EE-9B9F-E8D9A91A9275}" srcOrd="2" destOrd="0" presId="urn:microsoft.com/office/officeart/2005/8/layout/process1"/>
    <dgm:cxn modelId="{356A1FC8-C96D-4E04-871B-AED3A51B8605}" type="presParOf" srcId="{2A7FE5F7-CE75-4DED-96A5-E1670C593B45}" destId="{DAB47B53-EF4E-48AD-8022-E73E876CF51E}" srcOrd="3" destOrd="0" presId="urn:microsoft.com/office/officeart/2005/8/layout/process1"/>
    <dgm:cxn modelId="{F1A10B63-D67F-4E37-A7A1-9DD7303D02A0}" type="presParOf" srcId="{DAB47B53-EF4E-48AD-8022-E73E876CF51E}" destId="{4B555BF3-20EF-4863-8809-7C7F65E2AC05}" srcOrd="0" destOrd="0" presId="urn:microsoft.com/office/officeart/2005/8/layout/process1"/>
    <dgm:cxn modelId="{857B9DA7-C455-4CA5-81B1-062B782EBCFC}" type="presParOf" srcId="{2A7FE5F7-CE75-4DED-96A5-E1670C593B45}" destId="{16393D12-764D-4028-9DD9-86BC39F82003}" srcOrd="4" destOrd="0" presId="urn:microsoft.com/office/officeart/2005/8/layout/process1"/>
    <dgm:cxn modelId="{26F839CF-D01C-44E0-A779-27C89B91FF32}" type="presParOf" srcId="{2A7FE5F7-CE75-4DED-96A5-E1670C593B45}" destId="{FECEDB35-F1D5-4E16-AEA4-FC2B5F436A69}" srcOrd="5" destOrd="0" presId="urn:microsoft.com/office/officeart/2005/8/layout/process1"/>
    <dgm:cxn modelId="{6D9B3AFC-04F0-4257-85B8-C8CF138F3E06}" type="presParOf" srcId="{FECEDB35-F1D5-4E16-AEA4-FC2B5F436A69}" destId="{68CE85FE-B9EF-4EB5-9525-8325A9E8EE57}" srcOrd="0" destOrd="0" presId="urn:microsoft.com/office/officeart/2005/8/layout/process1"/>
    <dgm:cxn modelId="{3E955447-58F6-4B92-98B9-EAD9AFCD8D6C}" type="presParOf" srcId="{2A7FE5F7-CE75-4DED-96A5-E1670C593B45}" destId="{B8AB2A18-6D86-4C6D-A535-CE82C7B98224}" srcOrd="6" destOrd="0" presId="urn:microsoft.com/office/officeart/2005/8/layout/process1"/>
    <dgm:cxn modelId="{30712B2D-9008-4E12-917B-A9803A0060CF}" type="presParOf" srcId="{2A7FE5F7-CE75-4DED-96A5-E1670C593B45}" destId="{91B2FA59-373F-48E7-881B-D44490850F48}" srcOrd="7" destOrd="0" presId="urn:microsoft.com/office/officeart/2005/8/layout/process1"/>
    <dgm:cxn modelId="{39EA4D30-B88C-4F0E-9A41-64759F672E4B}" type="presParOf" srcId="{91B2FA59-373F-48E7-881B-D44490850F48}" destId="{9476D3F7-F89B-4395-9516-D76A7BDFA363}" srcOrd="0" destOrd="0" presId="urn:microsoft.com/office/officeart/2005/8/layout/process1"/>
    <dgm:cxn modelId="{CBCD6F53-15D8-459D-AA7E-97F900AB7B8F}" type="presParOf" srcId="{2A7FE5F7-CE75-4DED-96A5-E1670C593B45}" destId="{F475B811-AE15-4CD3-8513-298CF947A37E}" srcOrd="8" destOrd="0" presId="urn:microsoft.com/office/officeart/2005/8/layout/process1"/>
    <dgm:cxn modelId="{C39C0875-DAB4-48A2-8EE5-0002C6A58BFF}" type="presParOf" srcId="{2A7FE5F7-CE75-4DED-96A5-E1670C593B45}" destId="{5EC90DA7-CADB-498C-BB83-1778BC9AF79B}" srcOrd="9" destOrd="0" presId="urn:microsoft.com/office/officeart/2005/8/layout/process1"/>
    <dgm:cxn modelId="{7439C538-F831-4F26-B4D2-76909709911E}" type="presParOf" srcId="{5EC90DA7-CADB-498C-BB83-1778BC9AF79B}" destId="{94854605-19F0-4F2E-A9D2-31A0984B6C9C}" srcOrd="0" destOrd="0" presId="urn:microsoft.com/office/officeart/2005/8/layout/process1"/>
    <dgm:cxn modelId="{8DA94D62-F06B-4FBC-941E-152933752A4B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0FB4316-5E28-4066-B69C-079E49049F99}" type="presOf" srcId="{CDEDA572-6D52-4EF6-99BD-C8E6C492A18F}" destId="{FECEDB35-F1D5-4E16-AEA4-FC2B5F436A69}" srcOrd="0" destOrd="0" presId="urn:microsoft.com/office/officeart/2005/8/layout/process1"/>
    <dgm:cxn modelId="{D81DE0A9-A1DC-4194-9E04-9CFAFF1A57AB}" type="presOf" srcId="{67D7CD30-C7E2-4966-B78C-45C0A1ED4C44}" destId="{20D3240E-A45C-49EE-9B9F-E8D9A91A9275}" srcOrd="0" destOrd="0" presId="urn:microsoft.com/office/officeart/2005/8/layout/process1"/>
    <dgm:cxn modelId="{6094D630-7BDF-4A72-8045-6779BB2E4FDF}" type="presOf" srcId="{0846754D-6106-4EBA-9CF9-76D3D22064BC}" destId="{5EC90DA7-CADB-498C-BB83-1778BC9AF79B}" srcOrd="0" destOrd="0" presId="urn:microsoft.com/office/officeart/2005/8/layout/process1"/>
    <dgm:cxn modelId="{DB5E67A7-5121-41D8-AFB4-76D768632216}" type="presOf" srcId="{4019AD2F-4345-4265-BA04-A6B59F138967}" destId="{2A7FE5F7-CE75-4DED-96A5-E1670C593B45}" srcOrd="0" destOrd="0" presId="urn:microsoft.com/office/officeart/2005/8/layout/process1"/>
    <dgm:cxn modelId="{E3B51493-53CB-4937-B283-F37B859EE3F2}" type="presOf" srcId="{0846754D-6106-4EBA-9CF9-76D3D22064BC}" destId="{94854605-19F0-4F2E-A9D2-31A0984B6C9C}" srcOrd="1" destOrd="0" presId="urn:microsoft.com/office/officeart/2005/8/layout/process1"/>
    <dgm:cxn modelId="{90ABF0E0-CACD-499F-918C-CB4A8B319EC2}" type="presOf" srcId="{34DEBFA1-27FF-447E-A88A-EDB1D73EFE84}" destId="{B8AB2A18-6D86-4C6D-A535-CE82C7B98224}" srcOrd="0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A36F4E7B-5A66-459C-B318-31D84C6F69C8}" type="presOf" srcId="{5451F29F-3EF6-45D1-AEEF-AA0D785E4773}" destId="{5794780E-BA4E-4CF9-9DA6-9AD882B53432}" srcOrd="0" destOrd="0" presId="urn:microsoft.com/office/officeart/2005/8/layout/process1"/>
    <dgm:cxn modelId="{5516ED02-CC13-48BB-A218-8D61BACA3C43}" type="presOf" srcId="{1BF130AE-3223-4983-A5A9-3F4A48FDAB40}" destId="{F475B811-AE15-4CD3-8513-298CF947A37E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AFF56450-4C5F-432C-9F34-4E34FC2E996A}" type="presOf" srcId="{DF70393D-5280-44D9-9405-0E9F76FA8676}" destId="{4B555BF3-20EF-4863-8809-7C7F65E2AC05}" srcOrd="1" destOrd="0" presId="urn:microsoft.com/office/officeart/2005/8/layout/process1"/>
    <dgm:cxn modelId="{8A2C6854-27D8-4CC2-8299-C89AB4783BA9}" type="presOf" srcId="{5451F29F-3EF6-45D1-AEEF-AA0D785E4773}" destId="{C1A8EA25-9E08-4B83-9763-21EE13C3360A}" srcOrd="1" destOrd="0" presId="urn:microsoft.com/office/officeart/2005/8/layout/process1"/>
    <dgm:cxn modelId="{EDD3ADAE-0B31-4B40-B02A-6DE3F45A8D5E}" type="presOf" srcId="{7899457B-3E5A-41A5-A9CB-375D8818E163}" destId="{D8AD63D0-B586-4328-9FA1-64B56FCE19AF}" srcOrd="0" destOrd="0" presId="urn:microsoft.com/office/officeart/2005/8/layout/process1"/>
    <dgm:cxn modelId="{09704B38-0A99-48FE-8C91-4558F075A19D}" type="presOf" srcId="{CDEDA572-6D52-4EF6-99BD-C8E6C492A18F}" destId="{68CE85FE-B9EF-4EB5-9525-8325A9E8EE57}" srcOrd="1" destOrd="0" presId="urn:microsoft.com/office/officeart/2005/8/layout/process1"/>
    <dgm:cxn modelId="{CE915189-0F6B-4FD0-B758-B8416410283B}" type="presOf" srcId="{0EF11172-FE00-44B8-8529-221C120BACC3}" destId="{16393D12-764D-4028-9DD9-86BC39F82003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F0C0B8AC-BB4A-4EBE-92E7-90329AD28C75}" type="presOf" srcId="{DF70393D-5280-44D9-9405-0E9F76FA8676}" destId="{DAB47B53-EF4E-48AD-8022-E73E876CF51E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9AA777C1-4A15-445C-8A7E-CF763D29705B}" type="presOf" srcId="{10F6559E-2033-4385-A405-75EBA4A5A615}" destId="{91B2FA59-373F-48E7-881B-D44490850F48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3664146F-1A69-47E9-ADCC-09D466F3666B}" type="presOf" srcId="{1F53DFC6-F0E9-4370-8A63-E9A999AEBC8D}" destId="{46AA4DAF-6AB4-4D8B-B855-B18B72489940}" srcOrd="0" destOrd="0" presId="urn:microsoft.com/office/officeart/2005/8/layout/process1"/>
    <dgm:cxn modelId="{3DE62923-3B27-43FE-8A41-D8C426315584}" type="presOf" srcId="{10F6559E-2033-4385-A405-75EBA4A5A615}" destId="{9476D3F7-F89B-4395-9516-D76A7BDFA363}" srcOrd="1" destOrd="0" presId="urn:microsoft.com/office/officeart/2005/8/layout/process1"/>
    <dgm:cxn modelId="{58C67A6F-E7CA-4698-8039-9876A565AE2D}" type="presParOf" srcId="{2A7FE5F7-CE75-4DED-96A5-E1670C593B45}" destId="{46AA4DAF-6AB4-4D8B-B855-B18B72489940}" srcOrd="0" destOrd="0" presId="urn:microsoft.com/office/officeart/2005/8/layout/process1"/>
    <dgm:cxn modelId="{B519D10F-6B54-4EDA-BEA8-65EF0E2D7DCF}" type="presParOf" srcId="{2A7FE5F7-CE75-4DED-96A5-E1670C593B45}" destId="{5794780E-BA4E-4CF9-9DA6-9AD882B53432}" srcOrd="1" destOrd="0" presId="urn:microsoft.com/office/officeart/2005/8/layout/process1"/>
    <dgm:cxn modelId="{AF3F64CA-9B66-4DFA-B475-13C0FB6F7288}" type="presParOf" srcId="{5794780E-BA4E-4CF9-9DA6-9AD882B53432}" destId="{C1A8EA25-9E08-4B83-9763-21EE13C3360A}" srcOrd="0" destOrd="0" presId="urn:microsoft.com/office/officeart/2005/8/layout/process1"/>
    <dgm:cxn modelId="{957B1743-827E-4B43-B887-82905E335FBD}" type="presParOf" srcId="{2A7FE5F7-CE75-4DED-96A5-E1670C593B45}" destId="{20D3240E-A45C-49EE-9B9F-E8D9A91A9275}" srcOrd="2" destOrd="0" presId="urn:microsoft.com/office/officeart/2005/8/layout/process1"/>
    <dgm:cxn modelId="{20D884B4-1843-4CFE-8392-4F58D69AC378}" type="presParOf" srcId="{2A7FE5F7-CE75-4DED-96A5-E1670C593B45}" destId="{DAB47B53-EF4E-48AD-8022-E73E876CF51E}" srcOrd="3" destOrd="0" presId="urn:microsoft.com/office/officeart/2005/8/layout/process1"/>
    <dgm:cxn modelId="{E71868AD-333F-4056-A05E-ED08A6698E59}" type="presParOf" srcId="{DAB47B53-EF4E-48AD-8022-E73E876CF51E}" destId="{4B555BF3-20EF-4863-8809-7C7F65E2AC05}" srcOrd="0" destOrd="0" presId="urn:microsoft.com/office/officeart/2005/8/layout/process1"/>
    <dgm:cxn modelId="{F430CB9B-F1FA-41CC-8555-D246AE48B6D7}" type="presParOf" srcId="{2A7FE5F7-CE75-4DED-96A5-E1670C593B45}" destId="{16393D12-764D-4028-9DD9-86BC39F82003}" srcOrd="4" destOrd="0" presId="urn:microsoft.com/office/officeart/2005/8/layout/process1"/>
    <dgm:cxn modelId="{A6BD0366-2C31-4431-B165-F5C25413F104}" type="presParOf" srcId="{2A7FE5F7-CE75-4DED-96A5-E1670C593B45}" destId="{FECEDB35-F1D5-4E16-AEA4-FC2B5F436A69}" srcOrd="5" destOrd="0" presId="urn:microsoft.com/office/officeart/2005/8/layout/process1"/>
    <dgm:cxn modelId="{CBCACF74-5ACA-4028-B628-C8EAC654E9C7}" type="presParOf" srcId="{FECEDB35-F1D5-4E16-AEA4-FC2B5F436A69}" destId="{68CE85FE-B9EF-4EB5-9525-8325A9E8EE57}" srcOrd="0" destOrd="0" presId="urn:microsoft.com/office/officeart/2005/8/layout/process1"/>
    <dgm:cxn modelId="{5419D9FF-4DD5-417F-A274-C1D5D15B146C}" type="presParOf" srcId="{2A7FE5F7-CE75-4DED-96A5-E1670C593B45}" destId="{B8AB2A18-6D86-4C6D-A535-CE82C7B98224}" srcOrd="6" destOrd="0" presId="urn:microsoft.com/office/officeart/2005/8/layout/process1"/>
    <dgm:cxn modelId="{22EDAAE4-DE8B-4F65-91E1-D9F6FC457BB1}" type="presParOf" srcId="{2A7FE5F7-CE75-4DED-96A5-E1670C593B45}" destId="{91B2FA59-373F-48E7-881B-D44490850F48}" srcOrd="7" destOrd="0" presId="urn:microsoft.com/office/officeart/2005/8/layout/process1"/>
    <dgm:cxn modelId="{1BE829A9-B6E1-4A26-A7F6-945C24BDA0BD}" type="presParOf" srcId="{91B2FA59-373F-48E7-881B-D44490850F48}" destId="{9476D3F7-F89B-4395-9516-D76A7BDFA363}" srcOrd="0" destOrd="0" presId="urn:microsoft.com/office/officeart/2005/8/layout/process1"/>
    <dgm:cxn modelId="{7892D1FB-4FB7-453F-8D9E-A87E48216E7C}" type="presParOf" srcId="{2A7FE5F7-CE75-4DED-96A5-E1670C593B45}" destId="{F475B811-AE15-4CD3-8513-298CF947A37E}" srcOrd="8" destOrd="0" presId="urn:microsoft.com/office/officeart/2005/8/layout/process1"/>
    <dgm:cxn modelId="{63DC08B2-0A0B-40A1-8F82-E2E7B8E5AE59}" type="presParOf" srcId="{2A7FE5F7-CE75-4DED-96A5-E1670C593B45}" destId="{5EC90DA7-CADB-498C-BB83-1778BC9AF79B}" srcOrd="9" destOrd="0" presId="urn:microsoft.com/office/officeart/2005/8/layout/process1"/>
    <dgm:cxn modelId="{55D0C464-2C79-44B1-8B59-D3BC339B1226}" type="presParOf" srcId="{5EC90DA7-CADB-498C-BB83-1778BC9AF79B}" destId="{94854605-19F0-4F2E-A9D2-31A0984B6C9C}" srcOrd="0" destOrd="0" presId="urn:microsoft.com/office/officeart/2005/8/layout/process1"/>
    <dgm:cxn modelId="{5F580DB6-83F1-4673-A46D-A8DF6BBE04B0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A9F0F1A-16D5-4176-BC9E-936B54DCF16A}" type="presOf" srcId="{4019AD2F-4345-4265-BA04-A6B59F138967}" destId="{2A7FE5F7-CE75-4DED-96A5-E1670C593B45}" srcOrd="0" destOrd="0" presId="urn:microsoft.com/office/officeart/2005/8/layout/process1"/>
    <dgm:cxn modelId="{F24EE580-D8BC-4499-AF8D-654EE14F8559}" type="presOf" srcId="{DF70393D-5280-44D9-9405-0E9F76FA8676}" destId="{4B555BF3-20EF-4863-8809-7C7F65E2AC05}" srcOrd="1" destOrd="0" presId="urn:microsoft.com/office/officeart/2005/8/layout/process1"/>
    <dgm:cxn modelId="{9DD62777-BFD2-4FFE-B331-20A2C5AD33EF}" type="presOf" srcId="{CDEDA572-6D52-4EF6-99BD-C8E6C492A18F}" destId="{FECEDB35-F1D5-4E16-AEA4-FC2B5F436A69}" srcOrd="0" destOrd="0" presId="urn:microsoft.com/office/officeart/2005/8/layout/process1"/>
    <dgm:cxn modelId="{65C7D15F-FC14-4F59-9F2B-A7AF24027B81}" type="presOf" srcId="{1BF130AE-3223-4983-A5A9-3F4A48FDAB40}" destId="{F475B811-AE15-4CD3-8513-298CF947A37E}" srcOrd="0" destOrd="0" presId="urn:microsoft.com/office/officeart/2005/8/layout/process1"/>
    <dgm:cxn modelId="{843F6349-A5A6-4236-84AC-99CA0B54E093}" type="presOf" srcId="{0846754D-6106-4EBA-9CF9-76D3D22064BC}" destId="{94854605-19F0-4F2E-A9D2-31A0984B6C9C}" srcOrd="1" destOrd="0" presId="urn:microsoft.com/office/officeart/2005/8/layout/process1"/>
    <dgm:cxn modelId="{7B10C889-2D3C-4E8A-A227-6760E930828D}" type="presOf" srcId="{67D7CD30-C7E2-4966-B78C-45C0A1ED4C44}" destId="{20D3240E-A45C-49EE-9B9F-E8D9A91A9275}" srcOrd="0" destOrd="0" presId="urn:microsoft.com/office/officeart/2005/8/layout/process1"/>
    <dgm:cxn modelId="{00C22D7F-EB31-433A-AC2C-EA1C6A3B7F46}" type="presOf" srcId="{10F6559E-2033-4385-A405-75EBA4A5A615}" destId="{9476D3F7-F89B-4395-9516-D76A7BDFA363}" srcOrd="1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44A4D8C8-15F0-4685-83CB-CAF3CB950FFB}" type="presOf" srcId="{DF70393D-5280-44D9-9405-0E9F76FA8676}" destId="{DAB47B53-EF4E-48AD-8022-E73E876CF51E}" srcOrd="0" destOrd="0" presId="urn:microsoft.com/office/officeart/2005/8/layout/process1"/>
    <dgm:cxn modelId="{D7325590-9387-4A11-A377-CC6A21160E8F}" type="presOf" srcId="{7899457B-3E5A-41A5-A9CB-375D8818E163}" destId="{D8AD63D0-B586-4328-9FA1-64B56FCE19AF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791B5DE5-2921-4993-AAE5-AEB665ED350D}" type="presOf" srcId="{0EF11172-FE00-44B8-8529-221C120BACC3}" destId="{16393D12-764D-4028-9DD9-86BC39F82003}" srcOrd="0" destOrd="0" presId="urn:microsoft.com/office/officeart/2005/8/layout/process1"/>
    <dgm:cxn modelId="{45092430-15DE-4A3B-AB66-DD5E5936C5BF}" type="presOf" srcId="{CDEDA572-6D52-4EF6-99BD-C8E6C492A18F}" destId="{68CE85FE-B9EF-4EB5-9525-8325A9E8EE57}" srcOrd="1" destOrd="0" presId="urn:microsoft.com/office/officeart/2005/8/layout/process1"/>
    <dgm:cxn modelId="{78F878B8-AEA5-4FD1-8A04-572EF254D92E}" type="presOf" srcId="{5451F29F-3EF6-45D1-AEEF-AA0D785E4773}" destId="{C1A8EA25-9E08-4B83-9763-21EE13C3360A}" srcOrd="1" destOrd="0" presId="urn:microsoft.com/office/officeart/2005/8/layout/process1"/>
    <dgm:cxn modelId="{34CCD682-D6CD-4781-8936-A1E7D2A84290}" type="presOf" srcId="{1F53DFC6-F0E9-4370-8A63-E9A999AEBC8D}" destId="{46AA4DAF-6AB4-4D8B-B855-B18B72489940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B99BB9D3-C296-4BAA-8E06-AADCF3B7DCF6}" type="presOf" srcId="{10F6559E-2033-4385-A405-75EBA4A5A615}" destId="{91B2FA59-373F-48E7-881B-D44490850F48}" srcOrd="0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D6F9A13D-16D5-431D-BFDF-321258CF506F}" type="presOf" srcId="{0846754D-6106-4EBA-9CF9-76D3D22064BC}" destId="{5EC90DA7-CADB-498C-BB83-1778BC9AF79B}" srcOrd="0" destOrd="0" presId="urn:microsoft.com/office/officeart/2005/8/layout/process1"/>
    <dgm:cxn modelId="{9350266A-A254-4245-AC4B-CB881310C1B6}" type="presOf" srcId="{34DEBFA1-27FF-447E-A88A-EDB1D73EFE84}" destId="{B8AB2A18-6D86-4C6D-A535-CE82C7B98224}" srcOrd="0" destOrd="0" presId="urn:microsoft.com/office/officeart/2005/8/layout/process1"/>
    <dgm:cxn modelId="{6C80E9B2-5F06-415B-9F1B-9586C866A9D2}" type="presOf" srcId="{5451F29F-3EF6-45D1-AEEF-AA0D785E4773}" destId="{5794780E-BA4E-4CF9-9DA6-9AD882B53432}" srcOrd="0" destOrd="0" presId="urn:microsoft.com/office/officeart/2005/8/layout/process1"/>
    <dgm:cxn modelId="{B4A2EC4C-3498-4997-BC4B-55794285F1C9}" type="presParOf" srcId="{2A7FE5F7-CE75-4DED-96A5-E1670C593B45}" destId="{46AA4DAF-6AB4-4D8B-B855-B18B72489940}" srcOrd="0" destOrd="0" presId="urn:microsoft.com/office/officeart/2005/8/layout/process1"/>
    <dgm:cxn modelId="{FE5369E1-7213-49E5-82CA-0356EF279D37}" type="presParOf" srcId="{2A7FE5F7-CE75-4DED-96A5-E1670C593B45}" destId="{5794780E-BA4E-4CF9-9DA6-9AD882B53432}" srcOrd="1" destOrd="0" presId="urn:microsoft.com/office/officeart/2005/8/layout/process1"/>
    <dgm:cxn modelId="{DF29F333-D125-4338-AA62-6DDE463DA559}" type="presParOf" srcId="{5794780E-BA4E-4CF9-9DA6-9AD882B53432}" destId="{C1A8EA25-9E08-4B83-9763-21EE13C3360A}" srcOrd="0" destOrd="0" presId="urn:microsoft.com/office/officeart/2005/8/layout/process1"/>
    <dgm:cxn modelId="{D1F26F27-3074-4D60-893A-48B759B84225}" type="presParOf" srcId="{2A7FE5F7-CE75-4DED-96A5-E1670C593B45}" destId="{20D3240E-A45C-49EE-9B9F-E8D9A91A9275}" srcOrd="2" destOrd="0" presId="urn:microsoft.com/office/officeart/2005/8/layout/process1"/>
    <dgm:cxn modelId="{C4A89541-6827-42E6-8444-992023320005}" type="presParOf" srcId="{2A7FE5F7-CE75-4DED-96A5-E1670C593B45}" destId="{DAB47B53-EF4E-48AD-8022-E73E876CF51E}" srcOrd="3" destOrd="0" presId="urn:microsoft.com/office/officeart/2005/8/layout/process1"/>
    <dgm:cxn modelId="{2AC34328-AE9C-4713-A9A0-5E5B8611C9BB}" type="presParOf" srcId="{DAB47B53-EF4E-48AD-8022-E73E876CF51E}" destId="{4B555BF3-20EF-4863-8809-7C7F65E2AC05}" srcOrd="0" destOrd="0" presId="urn:microsoft.com/office/officeart/2005/8/layout/process1"/>
    <dgm:cxn modelId="{09A4DCB7-6958-467D-B4CE-BD6B49BC9599}" type="presParOf" srcId="{2A7FE5F7-CE75-4DED-96A5-E1670C593B45}" destId="{16393D12-764D-4028-9DD9-86BC39F82003}" srcOrd="4" destOrd="0" presId="urn:microsoft.com/office/officeart/2005/8/layout/process1"/>
    <dgm:cxn modelId="{05AE58A3-C9A2-4C8B-9D79-FB18D7459E9C}" type="presParOf" srcId="{2A7FE5F7-CE75-4DED-96A5-E1670C593B45}" destId="{FECEDB35-F1D5-4E16-AEA4-FC2B5F436A69}" srcOrd="5" destOrd="0" presId="urn:microsoft.com/office/officeart/2005/8/layout/process1"/>
    <dgm:cxn modelId="{771BB920-AA79-4614-BA66-297D658F4037}" type="presParOf" srcId="{FECEDB35-F1D5-4E16-AEA4-FC2B5F436A69}" destId="{68CE85FE-B9EF-4EB5-9525-8325A9E8EE57}" srcOrd="0" destOrd="0" presId="urn:microsoft.com/office/officeart/2005/8/layout/process1"/>
    <dgm:cxn modelId="{80A4A87D-D7A6-40FD-A852-316B2541A3C4}" type="presParOf" srcId="{2A7FE5F7-CE75-4DED-96A5-E1670C593B45}" destId="{B8AB2A18-6D86-4C6D-A535-CE82C7B98224}" srcOrd="6" destOrd="0" presId="urn:microsoft.com/office/officeart/2005/8/layout/process1"/>
    <dgm:cxn modelId="{00C5DD07-4C9C-4043-909E-1B868028FFB5}" type="presParOf" srcId="{2A7FE5F7-CE75-4DED-96A5-E1670C593B45}" destId="{91B2FA59-373F-48E7-881B-D44490850F48}" srcOrd="7" destOrd="0" presId="urn:microsoft.com/office/officeart/2005/8/layout/process1"/>
    <dgm:cxn modelId="{2F90F164-BCC0-4B85-A985-171335E92D5D}" type="presParOf" srcId="{91B2FA59-373F-48E7-881B-D44490850F48}" destId="{9476D3F7-F89B-4395-9516-D76A7BDFA363}" srcOrd="0" destOrd="0" presId="urn:microsoft.com/office/officeart/2005/8/layout/process1"/>
    <dgm:cxn modelId="{B9D652ED-27B9-4EE1-978F-524821FA1799}" type="presParOf" srcId="{2A7FE5F7-CE75-4DED-96A5-E1670C593B45}" destId="{F475B811-AE15-4CD3-8513-298CF947A37E}" srcOrd="8" destOrd="0" presId="urn:microsoft.com/office/officeart/2005/8/layout/process1"/>
    <dgm:cxn modelId="{DFAC1D67-3A42-49B0-A424-7AC01C7986BE}" type="presParOf" srcId="{2A7FE5F7-CE75-4DED-96A5-E1670C593B45}" destId="{5EC90DA7-CADB-498C-BB83-1778BC9AF79B}" srcOrd="9" destOrd="0" presId="urn:microsoft.com/office/officeart/2005/8/layout/process1"/>
    <dgm:cxn modelId="{73868E48-7813-44F2-A59C-A9F47383C38C}" type="presParOf" srcId="{5EC90DA7-CADB-498C-BB83-1778BC9AF79B}" destId="{94854605-19F0-4F2E-A9D2-31A0984B6C9C}" srcOrd="0" destOrd="0" presId="urn:microsoft.com/office/officeart/2005/8/layout/process1"/>
    <dgm:cxn modelId="{B41A37BD-727B-4C7D-BA93-7D5F6E8C93E7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8BC9A1-F0F9-4EB5-9BFB-9F0A980887FE}" type="presOf" srcId="{0846754D-6106-4EBA-9CF9-76D3D22064BC}" destId="{94854605-19F0-4F2E-A9D2-31A0984B6C9C}" srcOrd="1" destOrd="0" presId="urn:microsoft.com/office/officeart/2005/8/layout/process1"/>
    <dgm:cxn modelId="{1548593B-44E0-4FC1-84F6-4E87DBBEB06E}" type="presOf" srcId="{0EF11172-FE00-44B8-8529-221C120BACC3}" destId="{16393D12-764D-4028-9DD9-86BC39F82003}" srcOrd="0" destOrd="0" presId="urn:microsoft.com/office/officeart/2005/8/layout/process1"/>
    <dgm:cxn modelId="{AFCC1FAE-6AA3-4C0E-8454-25156A9DB4E1}" type="presOf" srcId="{1BF130AE-3223-4983-A5A9-3F4A48FDAB40}" destId="{F475B811-AE15-4CD3-8513-298CF947A37E}" srcOrd="0" destOrd="0" presId="urn:microsoft.com/office/officeart/2005/8/layout/process1"/>
    <dgm:cxn modelId="{E6D2A329-E2C9-4BA1-AE73-2785044F1F78}" type="presOf" srcId="{7899457B-3E5A-41A5-A9CB-375D8818E163}" destId="{D8AD63D0-B586-4328-9FA1-64B56FCE19AF}" srcOrd="0" destOrd="0" presId="urn:microsoft.com/office/officeart/2005/8/layout/process1"/>
    <dgm:cxn modelId="{EEDA3E83-A335-4286-8C1A-D12D2901F412}" type="presOf" srcId="{5451F29F-3EF6-45D1-AEEF-AA0D785E4773}" destId="{5794780E-BA4E-4CF9-9DA6-9AD882B53432}" srcOrd="0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FECC6A16-89B4-4E74-86B3-3529355AAF14}" type="presOf" srcId="{1F53DFC6-F0E9-4370-8A63-E9A999AEBC8D}" destId="{46AA4DAF-6AB4-4D8B-B855-B18B72489940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D0246641-FEDD-4C30-9AB0-082101804508}" type="presOf" srcId="{5451F29F-3EF6-45D1-AEEF-AA0D785E4773}" destId="{C1A8EA25-9E08-4B83-9763-21EE13C3360A}" srcOrd="1" destOrd="0" presId="urn:microsoft.com/office/officeart/2005/8/layout/process1"/>
    <dgm:cxn modelId="{F694A4AF-B452-41F2-B97F-9BB52C4691DC}" type="presOf" srcId="{34DEBFA1-27FF-447E-A88A-EDB1D73EFE84}" destId="{B8AB2A18-6D86-4C6D-A535-CE82C7B98224}" srcOrd="0" destOrd="0" presId="urn:microsoft.com/office/officeart/2005/8/layout/process1"/>
    <dgm:cxn modelId="{3762E663-D4AA-4CA1-AA45-9CF347E5D4A1}" type="presOf" srcId="{CDEDA572-6D52-4EF6-99BD-C8E6C492A18F}" destId="{FECEDB35-F1D5-4E16-AEA4-FC2B5F436A69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D2865564-A207-4D70-A7BD-6400E0C804B2}" type="presOf" srcId="{10F6559E-2033-4385-A405-75EBA4A5A615}" destId="{9476D3F7-F89B-4395-9516-D76A7BDFA363}" srcOrd="1" destOrd="0" presId="urn:microsoft.com/office/officeart/2005/8/layout/process1"/>
    <dgm:cxn modelId="{DDFCE026-617B-4EA0-B8CD-DFD09CA3293A}" type="presOf" srcId="{4019AD2F-4345-4265-BA04-A6B59F138967}" destId="{2A7FE5F7-CE75-4DED-96A5-E1670C593B45}" srcOrd="0" destOrd="0" presId="urn:microsoft.com/office/officeart/2005/8/layout/process1"/>
    <dgm:cxn modelId="{804CF8B1-99BA-4EE4-AF1E-7B435C88FE94}" type="presOf" srcId="{0846754D-6106-4EBA-9CF9-76D3D22064BC}" destId="{5EC90DA7-CADB-498C-BB83-1778BC9AF79B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6D551433-299E-4AE0-983E-93D4D4035E88}" type="presOf" srcId="{CDEDA572-6D52-4EF6-99BD-C8E6C492A18F}" destId="{68CE85FE-B9EF-4EB5-9525-8325A9E8EE57}" srcOrd="1" destOrd="0" presId="urn:microsoft.com/office/officeart/2005/8/layout/process1"/>
    <dgm:cxn modelId="{DB30F544-9F54-4F57-9B3A-2E68FE207077}" type="presOf" srcId="{67D7CD30-C7E2-4966-B78C-45C0A1ED4C44}" destId="{20D3240E-A45C-49EE-9B9F-E8D9A91A9275}" srcOrd="0" destOrd="0" presId="urn:microsoft.com/office/officeart/2005/8/layout/process1"/>
    <dgm:cxn modelId="{8456576C-2501-4F4A-BC93-EA8126980F77}" type="presOf" srcId="{DF70393D-5280-44D9-9405-0E9F76FA8676}" destId="{4B555BF3-20EF-4863-8809-7C7F65E2AC05}" srcOrd="1" destOrd="0" presId="urn:microsoft.com/office/officeart/2005/8/layout/process1"/>
    <dgm:cxn modelId="{BE067F9C-DF62-49CF-BE2D-A359A8915744}" type="presOf" srcId="{DF70393D-5280-44D9-9405-0E9F76FA8676}" destId="{DAB47B53-EF4E-48AD-8022-E73E876CF51E}" srcOrd="0" destOrd="0" presId="urn:microsoft.com/office/officeart/2005/8/layout/process1"/>
    <dgm:cxn modelId="{D3154239-DA64-494E-AE6B-E2F685413A97}" type="presOf" srcId="{10F6559E-2033-4385-A405-75EBA4A5A615}" destId="{91B2FA59-373F-48E7-881B-D44490850F48}" srcOrd="0" destOrd="0" presId="urn:microsoft.com/office/officeart/2005/8/layout/process1"/>
    <dgm:cxn modelId="{1AEE36D4-857B-479A-B09E-61B37EF43EBA}" type="presParOf" srcId="{2A7FE5F7-CE75-4DED-96A5-E1670C593B45}" destId="{46AA4DAF-6AB4-4D8B-B855-B18B72489940}" srcOrd="0" destOrd="0" presId="urn:microsoft.com/office/officeart/2005/8/layout/process1"/>
    <dgm:cxn modelId="{31073E09-E294-423A-BEB1-350281760F08}" type="presParOf" srcId="{2A7FE5F7-CE75-4DED-96A5-E1670C593B45}" destId="{5794780E-BA4E-4CF9-9DA6-9AD882B53432}" srcOrd="1" destOrd="0" presId="urn:microsoft.com/office/officeart/2005/8/layout/process1"/>
    <dgm:cxn modelId="{B12DF9CF-CFCE-4E6C-80C7-3139B9047696}" type="presParOf" srcId="{5794780E-BA4E-4CF9-9DA6-9AD882B53432}" destId="{C1A8EA25-9E08-4B83-9763-21EE13C3360A}" srcOrd="0" destOrd="0" presId="urn:microsoft.com/office/officeart/2005/8/layout/process1"/>
    <dgm:cxn modelId="{4D777152-E921-4B42-8F85-F3D6201A269B}" type="presParOf" srcId="{2A7FE5F7-CE75-4DED-96A5-E1670C593B45}" destId="{20D3240E-A45C-49EE-9B9F-E8D9A91A9275}" srcOrd="2" destOrd="0" presId="urn:microsoft.com/office/officeart/2005/8/layout/process1"/>
    <dgm:cxn modelId="{5CD6E771-D88F-4A3A-945D-52F2194CC031}" type="presParOf" srcId="{2A7FE5F7-CE75-4DED-96A5-E1670C593B45}" destId="{DAB47B53-EF4E-48AD-8022-E73E876CF51E}" srcOrd="3" destOrd="0" presId="urn:microsoft.com/office/officeart/2005/8/layout/process1"/>
    <dgm:cxn modelId="{A6EF9727-829F-49A7-9B78-9E7B590598A7}" type="presParOf" srcId="{DAB47B53-EF4E-48AD-8022-E73E876CF51E}" destId="{4B555BF3-20EF-4863-8809-7C7F65E2AC05}" srcOrd="0" destOrd="0" presId="urn:microsoft.com/office/officeart/2005/8/layout/process1"/>
    <dgm:cxn modelId="{71A90028-6D88-4CC6-B53E-DC80FEB74898}" type="presParOf" srcId="{2A7FE5F7-CE75-4DED-96A5-E1670C593B45}" destId="{16393D12-764D-4028-9DD9-86BC39F82003}" srcOrd="4" destOrd="0" presId="urn:microsoft.com/office/officeart/2005/8/layout/process1"/>
    <dgm:cxn modelId="{5B04487E-0672-4F5C-917B-447D8FE48281}" type="presParOf" srcId="{2A7FE5F7-CE75-4DED-96A5-E1670C593B45}" destId="{FECEDB35-F1D5-4E16-AEA4-FC2B5F436A69}" srcOrd="5" destOrd="0" presId="urn:microsoft.com/office/officeart/2005/8/layout/process1"/>
    <dgm:cxn modelId="{D45FDD95-A0C8-43C5-9BE9-6EE7A8F0D030}" type="presParOf" srcId="{FECEDB35-F1D5-4E16-AEA4-FC2B5F436A69}" destId="{68CE85FE-B9EF-4EB5-9525-8325A9E8EE57}" srcOrd="0" destOrd="0" presId="urn:microsoft.com/office/officeart/2005/8/layout/process1"/>
    <dgm:cxn modelId="{2F4EB960-D69D-4715-B5F4-5107D45FA1D5}" type="presParOf" srcId="{2A7FE5F7-CE75-4DED-96A5-E1670C593B45}" destId="{B8AB2A18-6D86-4C6D-A535-CE82C7B98224}" srcOrd="6" destOrd="0" presId="urn:microsoft.com/office/officeart/2005/8/layout/process1"/>
    <dgm:cxn modelId="{61B5E6AB-A11F-4980-A038-FB17F3B44B18}" type="presParOf" srcId="{2A7FE5F7-CE75-4DED-96A5-E1670C593B45}" destId="{91B2FA59-373F-48E7-881B-D44490850F48}" srcOrd="7" destOrd="0" presId="urn:microsoft.com/office/officeart/2005/8/layout/process1"/>
    <dgm:cxn modelId="{A92377C5-BA6C-4D3A-8BA6-72B87CF31B3F}" type="presParOf" srcId="{91B2FA59-373F-48E7-881B-D44490850F48}" destId="{9476D3F7-F89B-4395-9516-D76A7BDFA363}" srcOrd="0" destOrd="0" presId="urn:microsoft.com/office/officeart/2005/8/layout/process1"/>
    <dgm:cxn modelId="{59C46EB2-3328-4D80-9C0D-BA090647FA60}" type="presParOf" srcId="{2A7FE5F7-CE75-4DED-96A5-E1670C593B45}" destId="{F475B811-AE15-4CD3-8513-298CF947A37E}" srcOrd="8" destOrd="0" presId="urn:microsoft.com/office/officeart/2005/8/layout/process1"/>
    <dgm:cxn modelId="{9AA9CA1F-2D2E-4A6E-8038-28C4D72BEB42}" type="presParOf" srcId="{2A7FE5F7-CE75-4DED-96A5-E1670C593B45}" destId="{5EC90DA7-CADB-498C-BB83-1778BC9AF79B}" srcOrd="9" destOrd="0" presId="urn:microsoft.com/office/officeart/2005/8/layout/process1"/>
    <dgm:cxn modelId="{D3187944-C3C7-47F8-9FD4-E1C5AF2B131F}" type="presParOf" srcId="{5EC90DA7-CADB-498C-BB83-1778BC9AF79B}" destId="{94854605-19F0-4F2E-A9D2-31A0984B6C9C}" srcOrd="0" destOrd="0" presId="urn:microsoft.com/office/officeart/2005/8/layout/process1"/>
    <dgm:cxn modelId="{8216E8D5-5E8E-4CDA-9353-30C1360359B9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F136C02-8E9A-4431-AB62-D310F65A0052}" type="presOf" srcId="{10F6559E-2033-4385-A405-75EBA4A5A615}" destId="{91B2FA59-373F-48E7-881B-D44490850F48}" srcOrd="0" destOrd="0" presId="urn:microsoft.com/office/officeart/2005/8/layout/process1"/>
    <dgm:cxn modelId="{219E938E-F6EC-4022-8CE4-8BE4F4691BB9}" type="presOf" srcId="{10F6559E-2033-4385-A405-75EBA4A5A615}" destId="{9476D3F7-F89B-4395-9516-D76A7BDFA363}" srcOrd="1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441403B2-4DB9-460D-8B6F-461EE77A007B}" type="presOf" srcId="{1BF130AE-3223-4983-A5A9-3F4A48FDAB40}" destId="{F475B811-AE15-4CD3-8513-298CF947A37E}" srcOrd="0" destOrd="0" presId="urn:microsoft.com/office/officeart/2005/8/layout/process1"/>
    <dgm:cxn modelId="{E221A9DB-6F7C-4699-B1FF-9FA1246D3F02}" type="presOf" srcId="{5451F29F-3EF6-45D1-AEEF-AA0D785E4773}" destId="{5794780E-BA4E-4CF9-9DA6-9AD882B53432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ABDB770E-995A-4438-8207-9219D2ADEAAB}" type="presOf" srcId="{4019AD2F-4345-4265-BA04-A6B59F138967}" destId="{2A7FE5F7-CE75-4DED-96A5-E1670C593B45}" srcOrd="0" destOrd="0" presId="urn:microsoft.com/office/officeart/2005/8/layout/process1"/>
    <dgm:cxn modelId="{4E3F05BA-7BAC-4610-A1B5-D9A7F807BBCE}" type="presOf" srcId="{0846754D-6106-4EBA-9CF9-76D3D22064BC}" destId="{94854605-19F0-4F2E-A9D2-31A0984B6C9C}" srcOrd="1" destOrd="0" presId="urn:microsoft.com/office/officeart/2005/8/layout/process1"/>
    <dgm:cxn modelId="{AD657778-5A1C-44A4-97BF-2525BC5E5395}" type="presOf" srcId="{0846754D-6106-4EBA-9CF9-76D3D22064BC}" destId="{5EC90DA7-CADB-498C-BB83-1778BC9AF79B}" srcOrd="0" destOrd="0" presId="urn:microsoft.com/office/officeart/2005/8/layout/process1"/>
    <dgm:cxn modelId="{BC400D8A-B304-4F06-9531-C013F58D0DB3}" type="presOf" srcId="{1F53DFC6-F0E9-4370-8A63-E9A999AEBC8D}" destId="{46AA4DAF-6AB4-4D8B-B855-B18B72489940}" srcOrd="0" destOrd="0" presId="urn:microsoft.com/office/officeart/2005/8/layout/process1"/>
    <dgm:cxn modelId="{E1632AB5-CAB5-4473-9CF4-EDB179F0AC04}" type="presOf" srcId="{7899457B-3E5A-41A5-A9CB-375D8818E163}" destId="{D8AD63D0-B586-4328-9FA1-64B56FCE19AF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04C671E0-2F43-4FD2-B78E-6553F998C143}" type="presOf" srcId="{DF70393D-5280-44D9-9405-0E9F76FA8676}" destId="{DAB47B53-EF4E-48AD-8022-E73E876CF51E}" srcOrd="0" destOrd="0" presId="urn:microsoft.com/office/officeart/2005/8/layout/process1"/>
    <dgm:cxn modelId="{CE674FDA-7F5B-4EDA-9AF1-1B2FB0E882EF}" type="presOf" srcId="{67D7CD30-C7E2-4966-B78C-45C0A1ED4C44}" destId="{20D3240E-A45C-49EE-9B9F-E8D9A91A9275}" srcOrd="0" destOrd="0" presId="urn:microsoft.com/office/officeart/2005/8/layout/process1"/>
    <dgm:cxn modelId="{FBF04BED-CDEE-492D-AE7C-619F0F172E62}" type="presOf" srcId="{34DEBFA1-27FF-447E-A88A-EDB1D73EFE84}" destId="{B8AB2A18-6D86-4C6D-A535-CE82C7B98224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7ACE135C-6E4D-46A6-9C18-F8A52A9EE7E7}" type="presOf" srcId="{CDEDA572-6D52-4EF6-99BD-C8E6C492A18F}" destId="{FECEDB35-F1D5-4E16-AEA4-FC2B5F436A69}" srcOrd="0" destOrd="0" presId="urn:microsoft.com/office/officeart/2005/8/layout/process1"/>
    <dgm:cxn modelId="{B31B8A2D-7833-4338-A8AF-9CB62BFDA3B1}" type="presOf" srcId="{CDEDA572-6D52-4EF6-99BD-C8E6C492A18F}" destId="{68CE85FE-B9EF-4EB5-9525-8325A9E8EE57}" srcOrd="1" destOrd="0" presId="urn:microsoft.com/office/officeart/2005/8/layout/process1"/>
    <dgm:cxn modelId="{267AF4A8-BEB4-4753-8927-24D187D108F7}" type="presOf" srcId="{DF70393D-5280-44D9-9405-0E9F76FA8676}" destId="{4B555BF3-20EF-4863-8809-7C7F65E2AC05}" srcOrd="1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37800A4C-5B45-4FA2-AF7D-E88132FE32EA}" type="presOf" srcId="{5451F29F-3EF6-45D1-AEEF-AA0D785E4773}" destId="{C1A8EA25-9E08-4B83-9763-21EE13C3360A}" srcOrd="1" destOrd="0" presId="urn:microsoft.com/office/officeart/2005/8/layout/process1"/>
    <dgm:cxn modelId="{AA032079-2263-41D3-A9D6-B39200B38886}" type="presOf" srcId="{0EF11172-FE00-44B8-8529-221C120BACC3}" destId="{16393D12-764D-4028-9DD9-86BC39F82003}" srcOrd="0" destOrd="0" presId="urn:microsoft.com/office/officeart/2005/8/layout/process1"/>
    <dgm:cxn modelId="{92ABEA1A-20CA-45BA-844C-9C915DEF2CCB}" type="presParOf" srcId="{2A7FE5F7-CE75-4DED-96A5-E1670C593B45}" destId="{46AA4DAF-6AB4-4D8B-B855-B18B72489940}" srcOrd="0" destOrd="0" presId="urn:microsoft.com/office/officeart/2005/8/layout/process1"/>
    <dgm:cxn modelId="{25F059D6-6A4E-4E17-B60F-C11AF1683021}" type="presParOf" srcId="{2A7FE5F7-CE75-4DED-96A5-E1670C593B45}" destId="{5794780E-BA4E-4CF9-9DA6-9AD882B53432}" srcOrd="1" destOrd="0" presId="urn:microsoft.com/office/officeart/2005/8/layout/process1"/>
    <dgm:cxn modelId="{D724923F-1942-4488-97BE-1372E969BA3D}" type="presParOf" srcId="{5794780E-BA4E-4CF9-9DA6-9AD882B53432}" destId="{C1A8EA25-9E08-4B83-9763-21EE13C3360A}" srcOrd="0" destOrd="0" presId="urn:microsoft.com/office/officeart/2005/8/layout/process1"/>
    <dgm:cxn modelId="{C2D6F63E-8E1B-42B3-B3FD-0ED099885CC5}" type="presParOf" srcId="{2A7FE5F7-CE75-4DED-96A5-E1670C593B45}" destId="{20D3240E-A45C-49EE-9B9F-E8D9A91A9275}" srcOrd="2" destOrd="0" presId="urn:microsoft.com/office/officeart/2005/8/layout/process1"/>
    <dgm:cxn modelId="{B0FE613F-1396-431A-B4FD-479617F49006}" type="presParOf" srcId="{2A7FE5F7-CE75-4DED-96A5-E1670C593B45}" destId="{DAB47B53-EF4E-48AD-8022-E73E876CF51E}" srcOrd="3" destOrd="0" presId="urn:microsoft.com/office/officeart/2005/8/layout/process1"/>
    <dgm:cxn modelId="{346600C2-46D8-4198-941A-467214A34CCF}" type="presParOf" srcId="{DAB47B53-EF4E-48AD-8022-E73E876CF51E}" destId="{4B555BF3-20EF-4863-8809-7C7F65E2AC05}" srcOrd="0" destOrd="0" presId="urn:microsoft.com/office/officeart/2005/8/layout/process1"/>
    <dgm:cxn modelId="{BF810D74-DA23-4D42-A75B-40858FF18D1C}" type="presParOf" srcId="{2A7FE5F7-CE75-4DED-96A5-E1670C593B45}" destId="{16393D12-764D-4028-9DD9-86BC39F82003}" srcOrd="4" destOrd="0" presId="urn:microsoft.com/office/officeart/2005/8/layout/process1"/>
    <dgm:cxn modelId="{725B368B-4852-4A11-AABA-C430073E3799}" type="presParOf" srcId="{2A7FE5F7-CE75-4DED-96A5-E1670C593B45}" destId="{FECEDB35-F1D5-4E16-AEA4-FC2B5F436A69}" srcOrd="5" destOrd="0" presId="urn:microsoft.com/office/officeart/2005/8/layout/process1"/>
    <dgm:cxn modelId="{B1504760-A626-46F2-99BD-5025DF99A396}" type="presParOf" srcId="{FECEDB35-F1D5-4E16-AEA4-FC2B5F436A69}" destId="{68CE85FE-B9EF-4EB5-9525-8325A9E8EE57}" srcOrd="0" destOrd="0" presId="urn:microsoft.com/office/officeart/2005/8/layout/process1"/>
    <dgm:cxn modelId="{F63B8CD0-322D-42CC-9D22-24A8D37E1FB5}" type="presParOf" srcId="{2A7FE5F7-CE75-4DED-96A5-E1670C593B45}" destId="{B8AB2A18-6D86-4C6D-A535-CE82C7B98224}" srcOrd="6" destOrd="0" presId="urn:microsoft.com/office/officeart/2005/8/layout/process1"/>
    <dgm:cxn modelId="{0933E2F8-CDE5-4376-A424-022BA2E1AA64}" type="presParOf" srcId="{2A7FE5F7-CE75-4DED-96A5-E1670C593B45}" destId="{91B2FA59-373F-48E7-881B-D44490850F48}" srcOrd="7" destOrd="0" presId="urn:microsoft.com/office/officeart/2005/8/layout/process1"/>
    <dgm:cxn modelId="{99F63CD9-A1E4-4CD7-AA4D-DABDD355F742}" type="presParOf" srcId="{91B2FA59-373F-48E7-881B-D44490850F48}" destId="{9476D3F7-F89B-4395-9516-D76A7BDFA363}" srcOrd="0" destOrd="0" presId="urn:microsoft.com/office/officeart/2005/8/layout/process1"/>
    <dgm:cxn modelId="{B88C6AF2-D1E4-4865-9363-DCCD75C4D4F6}" type="presParOf" srcId="{2A7FE5F7-CE75-4DED-96A5-E1670C593B45}" destId="{F475B811-AE15-4CD3-8513-298CF947A37E}" srcOrd="8" destOrd="0" presId="urn:microsoft.com/office/officeart/2005/8/layout/process1"/>
    <dgm:cxn modelId="{C888D88D-F725-483F-82CF-124DECECD082}" type="presParOf" srcId="{2A7FE5F7-CE75-4DED-96A5-E1670C593B45}" destId="{5EC90DA7-CADB-498C-BB83-1778BC9AF79B}" srcOrd="9" destOrd="0" presId="urn:microsoft.com/office/officeart/2005/8/layout/process1"/>
    <dgm:cxn modelId="{FF2BEADB-D217-4576-9089-84212F420167}" type="presParOf" srcId="{5EC90DA7-CADB-498C-BB83-1778BC9AF79B}" destId="{94854605-19F0-4F2E-A9D2-31A0984B6C9C}" srcOrd="0" destOrd="0" presId="urn:microsoft.com/office/officeart/2005/8/layout/process1"/>
    <dgm:cxn modelId="{A4811C27-9570-45D6-894F-9C068B382B2D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13ABBE-E8CF-473A-AABF-A81411696598}" type="presOf" srcId="{DF70393D-5280-44D9-9405-0E9F76FA8676}" destId="{DAB47B53-EF4E-48AD-8022-E73E876CF51E}" srcOrd="0" destOrd="0" presId="urn:microsoft.com/office/officeart/2005/8/layout/process1"/>
    <dgm:cxn modelId="{16590FD0-1C08-4531-810E-20A141D43F31}" type="presOf" srcId="{10F6559E-2033-4385-A405-75EBA4A5A615}" destId="{9476D3F7-F89B-4395-9516-D76A7BDFA363}" srcOrd="1" destOrd="0" presId="urn:microsoft.com/office/officeart/2005/8/layout/process1"/>
    <dgm:cxn modelId="{3A9D6E74-F847-4F34-8DE7-1489591B5CBF}" type="presOf" srcId="{5451F29F-3EF6-45D1-AEEF-AA0D785E4773}" destId="{5794780E-BA4E-4CF9-9DA6-9AD882B53432}" srcOrd="0" destOrd="0" presId="urn:microsoft.com/office/officeart/2005/8/layout/process1"/>
    <dgm:cxn modelId="{3046314A-5575-4E06-B0F6-795BF43E8054}" type="presOf" srcId="{DF70393D-5280-44D9-9405-0E9F76FA8676}" destId="{4B555BF3-20EF-4863-8809-7C7F65E2AC05}" srcOrd="1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3C9DACEE-1DEE-4CE1-922E-5C2AEA750C71}" type="presOf" srcId="{0846754D-6106-4EBA-9CF9-76D3D22064BC}" destId="{5EC90DA7-CADB-498C-BB83-1778BC9AF79B}" srcOrd="0" destOrd="0" presId="urn:microsoft.com/office/officeart/2005/8/layout/process1"/>
    <dgm:cxn modelId="{697DDA5D-E798-46BE-BE70-D3C9C5894DD8}" type="presOf" srcId="{67D7CD30-C7E2-4966-B78C-45C0A1ED4C44}" destId="{20D3240E-A45C-49EE-9B9F-E8D9A91A9275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143015C4-2D98-4DE6-AFD4-7FB89840E2B4}" type="presOf" srcId="{CDEDA572-6D52-4EF6-99BD-C8E6C492A18F}" destId="{68CE85FE-B9EF-4EB5-9525-8325A9E8EE57}" srcOrd="1" destOrd="0" presId="urn:microsoft.com/office/officeart/2005/8/layout/process1"/>
    <dgm:cxn modelId="{6BD7692D-A11D-444F-9EFB-0055FA66BBA7}" type="presOf" srcId="{0EF11172-FE00-44B8-8529-221C120BACC3}" destId="{16393D12-764D-4028-9DD9-86BC39F82003}" srcOrd="0" destOrd="0" presId="urn:microsoft.com/office/officeart/2005/8/layout/process1"/>
    <dgm:cxn modelId="{8C3C7F72-AC20-4885-831F-D06F919029F2}" type="presOf" srcId="{4019AD2F-4345-4265-BA04-A6B59F138967}" destId="{2A7FE5F7-CE75-4DED-96A5-E1670C593B45}" srcOrd="0" destOrd="0" presId="urn:microsoft.com/office/officeart/2005/8/layout/process1"/>
    <dgm:cxn modelId="{63EB201E-B4E5-498A-AD20-A0684CE5ABC6}" type="presOf" srcId="{1F53DFC6-F0E9-4370-8A63-E9A999AEBC8D}" destId="{46AA4DAF-6AB4-4D8B-B855-B18B72489940}" srcOrd="0" destOrd="0" presId="urn:microsoft.com/office/officeart/2005/8/layout/process1"/>
    <dgm:cxn modelId="{6A6D19F6-742D-4EDB-8F6A-F2DAE2001DBC}" type="presOf" srcId="{CDEDA572-6D52-4EF6-99BD-C8E6C492A18F}" destId="{FECEDB35-F1D5-4E16-AEA4-FC2B5F436A69}" srcOrd="0" destOrd="0" presId="urn:microsoft.com/office/officeart/2005/8/layout/process1"/>
    <dgm:cxn modelId="{6E4BB588-D32C-40E4-B6EA-5008BBCBF587}" type="presOf" srcId="{5451F29F-3EF6-45D1-AEEF-AA0D785E4773}" destId="{C1A8EA25-9E08-4B83-9763-21EE13C3360A}" srcOrd="1" destOrd="0" presId="urn:microsoft.com/office/officeart/2005/8/layout/process1"/>
    <dgm:cxn modelId="{E2E6A147-FECF-4D78-A1E6-BB31F68706EE}" type="presOf" srcId="{0846754D-6106-4EBA-9CF9-76D3D22064BC}" destId="{94854605-19F0-4F2E-A9D2-31A0984B6C9C}" srcOrd="1" destOrd="0" presId="urn:microsoft.com/office/officeart/2005/8/layout/process1"/>
    <dgm:cxn modelId="{9E1A3B34-CE5E-4605-91B1-448F45C2BDE4}" type="presOf" srcId="{34DEBFA1-27FF-447E-A88A-EDB1D73EFE84}" destId="{B8AB2A18-6D86-4C6D-A535-CE82C7B98224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4C0D5746-0DB1-4EAE-930A-2F8D7DA436D8}" type="presOf" srcId="{7899457B-3E5A-41A5-A9CB-375D8818E163}" destId="{D8AD63D0-B586-4328-9FA1-64B56FCE19AF}" srcOrd="0" destOrd="0" presId="urn:microsoft.com/office/officeart/2005/8/layout/process1"/>
    <dgm:cxn modelId="{8D0EC9C3-25C5-4A46-AA1C-BCD6371DDCD6}" type="presOf" srcId="{10F6559E-2033-4385-A405-75EBA4A5A615}" destId="{91B2FA59-373F-48E7-881B-D44490850F48}" srcOrd="0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77E0F8DA-8388-4CF5-AB55-DD86EBB76044}" type="presOf" srcId="{1BF130AE-3223-4983-A5A9-3F4A48FDAB40}" destId="{F475B811-AE15-4CD3-8513-298CF947A37E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979A896E-66BA-4817-B2DE-3ED6D3DA2796}" type="presParOf" srcId="{2A7FE5F7-CE75-4DED-96A5-E1670C593B45}" destId="{46AA4DAF-6AB4-4D8B-B855-B18B72489940}" srcOrd="0" destOrd="0" presId="urn:microsoft.com/office/officeart/2005/8/layout/process1"/>
    <dgm:cxn modelId="{81AAF110-971A-479F-B7ED-BE143D3C3A56}" type="presParOf" srcId="{2A7FE5F7-CE75-4DED-96A5-E1670C593B45}" destId="{5794780E-BA4E-4CF9-9DA6-9AD882B53432}" srcOrd="1" destOrd="0" presId="urn:microsoft.com/office/officeart/2005/8/layout/process1"/>
    <dgm:cxn modelId="{40F0CAB2-653E-4E67-A495-E609A1BF3E42}" type="presParOf" srcId="{5794780E-BA4E-4CF9-9DA6-9AD882B53432}" destId="{C1A8EA25-9E08-4B83-9763-21EE13C3360A}" srcOrd="0" destOrd="0" presId="urn:microsoft.com/office/officeart/2005/8/layout/process1"/>
    <dgm:cxn modelId="{EDFCC3D4-E16F-4744-9330-606AE539C9D6}" type="presParOf" srcId="{2A7FE5F7-CE75-4DED-96A5-E1670C593B45}" destId="{20D3240E-A45C-49EE-9B9F-E8D9A91A9275}" srcOrd="2" destOrd="0" presId="urn:microsoft.com/office/officeart/2005/8/layout/process1"/>
    <dgm:cxn modelId="{8B5C1141-DB7C-41A2-BCE0-AA95900C631C}" type="presParOf" srcId="{2A7FE5F7-CE75-4DED-96A5-E1670C593B45}" destId="{DAB47B53-EF4E-48AD-8022-E73E876CF51E}" srcOrd="3" destOrd="0" presId="urn:microsoft.com/office/officeart/2005/8/layout/process1"/>
    <dgm:cxn modelId="{23F022CF-AD18-440F-8C34-AAF05B9EEBDF}" type="presParOf" srcId="{DAB47B53-EF4E-48AD-8022-E73E876CF51E}" destId="{4B555BF3-20EF-4863-8809-7C7F65E2AC05}" srcOrd="0" destOrd="0" presId="urn:microsoft.com/office/officeart/2005/8/layout/process1"/>
    <dgm:cxn modelId="{7BE31024-4A6B-432F-83A8-35D112F29263}" type="presParOf" srcId="{2A7FE5F7-CE75-4DED-96A5-E1670C593B45}" destId="{16393D12-764D-4028-9DD9-86BC39F82003}" srcOrd="4" destOrd="0" presId="urn:microsoft.com/office/officeart/2005/8/layout/process1"/>
    <dgm:cxn modelId="{FA831A48-8CB3-4F42-9E54-54CCF075D78D}" type="presParOf" srcId="{2A7FE5F7-CE75-4DED-96A5-E1670C593B45}" destId="{FECEDB35-F1D5-4E16-AEA4-FC2B5F436A69}" srcOrd="5" destOrd="0" presId="urn:microsoft.com/office/officeart/2005/8/layout/process1"/>
    <dgm:cxn modelId="{2456DB34-ACD7-4716-A826-19D0747D9583}" type="presParOf" srcId="{FECEDB35-F1D5-4E16-AEA4-FC2B5F436A69}" destId="{68CE85FE-B9EF-4EB5-9525-8325A9E8EE57}" srcOrd="0" destOrd="0" presId="urn:microsoft.com/office/officeart/2005/8/layout/process1"/>
    <dgm:cxn modelId="{6F31AB05-5609-4425-8713-7D7B860EE46B}" type="presParOf" srcId="{2A7FE5F7-CE75-4DED-96A5-E1670C593B45}" destId="{B8AB2A18-6D86-4C6D-A535-CE82C7B98224}" srcOrd="6" destOrd="0" presId="urn:microsoft.com/office/officeart/2005/8/layout/process1"/>
    <dgm:cxn modelId="{F7CB2BA1-4680-4569-82C0-EDFD85FF26A6}" type="presParOf" srcId="{2A7FE5F7-CE75-4DED-96A5-E1670C593B45}" destId="{91B2FA59-373F-48E7-881B-D44490850F48}" srcOrd="7" destOrd="0" presId="urn:microsoft.com/office/officeart/2005/8/layout/process1"/>
    <dgm:cxn modelId="{5C46140B-2BE2-4FCC-B85D-8C9EAABAD375}" type="presParOf" srcId="{91B2FA59-373F-48E7-881B-D44490850F48}" destId="{9476D3F7-F89B-4395-9516-D76A7BDFA363}" srcOrd="0" destOrd="0" presId="urn:microsoft.com/office/officeart/2005/8/layout/process1"/>
    <dgm:cxn modelId="{7DB5E8DF-2BB8-422C-A3D4-C70F8C45AFAA}" type="presParOf" srcId="{2A7FE5F7-CE75-4DED-96A5-E1670C593B45}" destId="{F475B811-AE15-4CD3-8513-298CF947A37E}" srcOrd="8" destOrd="0" presId="urn:microsoft.com/office/officeart/2005/8/layout/process1"/>
    <dgm:cxn modelId="{E1FF8F81-6D1B-4C72-A794-B565C0A474C8}" type="presParOf" srcId="{2A7FE5F7-CE75-4DED-96A5-E1670C593B45}" destId="{5EC90DA7-CADB-498C-BB83-1778BC9AF79B}" srcOrd="9" destOrd="0" presId="urn:microsoft.com/office/officeart/2005/8/layout/process1"/>
    <dgm:cxn modelId="{B76454ED-C8FD-43CD-B2B1-330262618681}" type="presParOf" srcId="{5EC90DA7-CADB-498C-BB83-1778BC9AF79B}" destId="{94854605-19F0-4F2E-A9D2-31A0984B6C9C}" srcOrd="0" destOrd="0" presId="urn:microsoft.com/office/officeart/2005/8/layout/process1"/>
    <dgm:cxn modelId="{E1685513-E76F-466D-B210-852111AB0957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8CF081A-BCA9-43B7-A091-021C76B4589A}" type="doc">
      <dgm:prSet loTypeId="urn:microsoft.com/office/officeart/2008/layout/HorizontalMultiLevelHierarchy" loCatId="hierarchy" qsTypeId="urn:microsoft.com/office/officeart/2005/8/quickstyle/3d7" qsCatId="3D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FDA7A7E3-89B0-4458-A28C-A7E08A86F8EB}">
      <dgm:prSet phldrT="[Text]"/>
      <dgm:spPr/>
      <dgm:t>
        <a:bodyPr/>
        <a:lstStyle/>
        <a:p>
          <a:r>
            <a:rPr lang="en-US" dirty="0" smtClean="0"/>
            <a:t>AIA</a:t>
          </a:r>
          <a:endParaRPr lang="en-US" dirty="0"/>
        </a:p>
      </dgm:t>
    </dgm:pt>
    <dgm:pt modelId="{0FD62DEF-94F6-417C-AB32-364BE4E49F07}" type="parTrans" cxnId="{55A602FA-D6B8-4A8C-B957-CE77262F690C}">
      <dgm:prSet/>
      <dgm:spPr/>
      <dgm:t>
        <a:bodyPr/>
        <a:lstStyle/>
        <a:p>
          <a:endParaRPr lang="en-US"/>
        </a:p>
      </dgm:t>
    </dgm:pt>
    <dgm:pt modelId="{41EF732E-2551-44F4-90B9-1ACA44643A85}" type="sibTrans" cxnId="{55A602FA-D6B8-4A8C-B957-CE77262F690C}">
      <dgm:prSet/>
      <dgm:spPr/>
      <dgm:t>
        <a:bodyPr/>
        <a:lstStyle/>
        <a:p>
          <a:endParaRPr lang="en-US"/>
        </a:p>
      </dgm:t>
    </dgm:pt>
    <dgm:pt modelId="{D53823D3-257D-4F0F-9F45-712703004D2E}">
      <dgm:prSet phldrT="[Text]"/>
      <dgm:spPr/>
      <dgm:t>
        <a:bodyPr/>
        <a:lstStyle/>
        <a:p>
          <a:r>
            <a:rPr lang="en-US" dirty="0" smtClean="0"/>
            <a:t>Generative models</a:t>
          </a:r>
          <a:endParaRPr lang="en-US" dirty="0"/>
        </a:p>
      </dgm:t>
    </dgm:pt>
    <dgm:pt modelId="{69E84F7C-2682-4FD0-96E2-D081D78B2D2F}" type="parTrans" cxnId="{2E2AE5BC-5D8A-4F4D-B49D-3021BB1A0F5C}">
      <dgm:prSet/>
      <dgm:spPr/>
      <dgm:t>
        <a:bodyPr/>
        <a:lstStyle/>
        <a:p>
          <a:endParaRPr lang="en-US"/>
        </a:p>
      </dgm:t>
    </dgm:pt>
    <dgm:pt modelId="{0141D5B3-80E0-4824-9AD1-0293FF7EE786}" type="sibTrans" cxnId="{2E2AE5BC-5D8A-4F4D-B49D-3021BB1A0F5C}">
      <dgm:prSet/>
      <dgm:spPr/>
      <dgm:t>
        <a:bodyPr/>
        <a:lstStyle/>
        <a:p>
          <a:endParaRPr lang="en-US"/>
        </a:p>
      </dgm:t>
    </dgm:pt>
    <dgm:pt modelId="{C121D199-612B-4C74-96B2-7F3A169EB85C}">
      <dgm:prSet phldrT="[Text]"/>
      <dgm:spPr/>
      <dgm:t>
        <a:bodyPr/>
        <a:lstStyle/>
        <a:p>
          <a:r>
            <a:rPr lang="en-US" dirty="0" smtClean="0"/>
            <a:t>Discriminative models</a:t>
          </a:r>
          <a:endParaRPr lang="en-US" dirty="0"/>
        </a:p>
      </dgm:t>
    </dgm:pt>
    <dgm:pt modelId="{DF006827-7AA5-4F45-AAA3-EDF140FFE30B}" type="parTrans" cxnId="{9D29EF85-4A7B-4FD6-94ED-59507CD339DD}">
      <dgm:prSet/>
      <dgm:spPr/>
      <dgm:t>
        <a:bodyPr/>
        <a:lstStyle/>
        <a:p>
          <a:endParaRPr lang="en-US"/>
        </a:p>
      </dgm:t>
    </dgm:pt>
    <dgm:pt modelId="{7EC87950-7E15-4B21-832A-FBDAE794ADEA}" type="sibTrans" cxnId="{9D29EF85-4A7B-4FD6-94ED-59507CD339DD}">
      <dgm:prSet/>
      <dgm:spPr/>
      <dgm:t>
        <a:bodyPr/>
        <a:lstStyle/>
        <a:p>
          <a:endParaRPr lang="en-US"/>
        </a:p>
      </dgm:t>
    </dgm:pt>
    <dgm:pt modelId="{648DC51A-F15F-4234-A3AE-DB337541DB64}">
      <dgm:prSet phldrT="[Text]"/>
      <dgm:spPr/>
      <dgm:t>
        <a:bodyPr/>
        <a:lstStyle/>
        <a:p>
          <a:r>
            <a:rPr lang="en-US" dirty="0" smtClean="0"/>
            <a:t>Search-Based models</a:t>
          </a:r>
          <a:endParaRPr lang="en-US" dirty="0"/>
        </a:p>
      </dgm:t>
    </dgm:pt>
    <dgm:pt modelId="{CBC5FE8F-A4FE-4BB0-AC02-8B0E225AADEA}" type="parTrans" cxnId="{B894A094-AB46-4416-ABF5-F43C82C0817D}">
      <dgm:prSet/>
      <dgm:spPr/>
      <dgm:t>
        <a:bodyPr/>
        <a:lstStyle/>
        <a:p>
          <a:endParaRPr lang="en-US"/>
        </a:p>
      </dgm:t>
    </dgm:pt>
    <dgm:pt modelId="{79D09DCF-8C95-46C7-831E-51CCF4EB2035}" type="sibTrans" cxnId="{B894A094-AB46-4416-ABF5-F43C82C0817D}">
      <dgm:prSet/>
      <dgm:spPr/>
      <dgm:t>
        <a:bodyPr/>
        <a:lstStyle/>
        <a:p>
          <a:endParaRPr lang="en-US"/>
        </a:p>
      </dgm:t>
    </dgm:pt>
    <dgm:pt modelId="{B2CD716B-6A6B-421E-9EA4-AB39A40E32E8}" type="pres">
      <dgm:prSet presAssocID="{E8CF081A-BCA9-43B7-A091-021C76B4589A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4197AE2-FA5D-46A5-9224-A158E0ED77C5}" type="pres">
      <dgm:prSet presAssocID="{FDA7A7E3-89B0-4458-A28C-A7E08A86F8EB}" presName="root1" presStyleCnt="0"/>
      <dgm:spPr/>
    </dgm:pt>
    <dgm:pt modelId="{0D4A2BCC-C95F-4FA7-8CA7-51CBF4003544}" type="pres">
      <dgm:prSet presAssocID="{FDA7A7E3-89B0-4458-A28C-A7E08A86F8EB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902987-3F0C-406A-89FB-C343AB8235AA}" type="pres">
      <dgm:prSet presAssocID="{FDA7A7E3-89B0-4458-A28C-A7E08A86F8EB}" presName="level2hierChild" presStyleCnt="0"/>
      <dgm:spPr/>
    </dgm:pt>
    <dgm:pt modelId="{3F850BEE-FB36-432A-A62F-6D4680FDDDEC}" type="pres">
      <dgm:prSet presAssocID="{69E84F7C-2682-4FD0-96E2-D081D78B2D2F}" presName="conn2-1" presStyleLbl="parChTrans1D2" presStyleIdx="0" presStyleCnt="3"/>
      <dgm:spPr/>
      <dgm:t>
        <a:bodyPr/>
        <a:lstStyle/>
        <a:p>
          <a:endParaRPr lang="en-US"/>
        </a:p>
      </dgm:t>
    </dgm:pt>
    <dgm:pt modelId="{70B500AD-914F-4A24-ACFC-36F899AC3B48}" type="pres">
      <dgm:prSet presAssocID="{69E84F7C-2682-4FD0-96E2-D081D78B2D2F}" presName="connTx" presStyleLbl="parChTrans1D2" presStyleIdx="0" presStyleCnt="3"/>
      <dgm:spPr/>
      <dgm:t>
        <a:bodyPr/>
        <a:lstStyle/>
        <a:p>
          <a:endParaRPr lang="en-US"/>
        </a:p>
      </dgm:t>
    </dgm:pt>
    <dgm:pt modelId="{04F69911-CF36-40F2-B674-7AD0C3FE9B21}" type="pres">
      <dgm:prSet presAssocID="{D53823D3-257D-4F0F-9F45-712703004D2E}" presName="root2" presStyleCnt="0"/>
      <dgm:spPr/>
    </dgm:pt>
    <dgm:pt modelId="{89270845-7F01-4EC9-8C8D-C708B3F3CA4A}" type="pres">
      <dgm:prSet presAssocID="{D53823D3-257D-4F0F-9F45-712703004D2E}" presName="LevelTwoTextNode" presStyleLbl="node2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2542D4-3184-4160-A32D-74A0FB841E71}" type="pres">
      <dgm:prSet presAssocID="{D53823D3-257D-4F0F-9F45-712703004D2E}" presName="level3hierChild" presStyleCnt="0"/>
      <dgm:spPr/>
    </dgm:pt>
    <dgm:pt modelId="{28FC641F-77DE-4F31-80CE-EC73549BA85B}" type="pres">
      <dgm:prSet presAssocID="{DF006827-7AA5-4F45-AAA3-EDF140FFE30B}" presName="conn2-1" presStyleLbl="parChTrans1D2" presStyleIdx="1" presStyleCnt="3"/>
      <dgm:spPr/>
      <dgm:t>
        <a:bodyPr/>
        <a:lstStyle/>
        <a:p>
          <a:endParaRPr lang="en-US"/>
        </a:p>
      </dgm:t>
    </dgm:pt>
    <dgm:pt modelId="{60F69ED5-F0FC-4131-8428-23EA16D0E164}" type="pres">
      <dgm:prSet presAssocID="{DF006827-7AA5-4F45-AAA3-EDF140FFE30B}" presName="connTx" presStyleLbl="parChTrans1D2" presStyleIdx="1" presStyleCnt="3"/>
      <dgm:spPr/>
      <dgm:t>
        <a:bodyPr/>
        <a:lstStyle/>
        <a:p>
          <a:endParaRPr lang="en-US"/>
        </a:p>
      </dgm:t>
    </dgm:pt>
    <dgm:pt modelId="{D1E1F130-5D30-4C30-BC80-C7B1F3FDEDB3}" type="pres">
      <dgm:prSet presAssocID="{C121D199-612B-4C74-96B2-7F3A169EB85C}" presName="root2" presStyleCnt="0"/>
      <dgm:spPr/>
    </dgm:pt>
    <dgm:pt modelId="{36DEFE34-9331-4983-AE8A-46ADB347C920}" type="pres">
      <dgm:prSet presAssocID="{C121D199-612B-4C74-96B2-7F3A169EB85C}" presName="LevelTwoTextNode" presStyleLbl="node2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28E2D6D-EDC1-4E9E-BE75-C773E2503AAD}" type="pres">
      <dgm:prSet presAssocID="{C121D199-612B-4C74-96B2-7F3A169EB85C}" presName="level3hierChild" presStyleCnt="0"/>
      <dgm:spPr/>
    </dgm:pt>
    <dgm:pt modelId="{4C7F1C1A-FE87-401B-B261-EE2607C28A67}" type="pres">
      <dgm:prSet presAssocID="{CBC5FE8F-A4FE-4BB0-AC02-8B0E225AADEA}" presName="conn2-1" presStyleLbl="parChTrans1D2" presStyleIdx="2" presStyleCnt="3"/>
      <dgm:spPr/>
      <dgm:t>
        <a:bodyPr/>
        <a:lstStyle/>
        <a:p>
          <a:endParaRPr lang="en-US"/>
        </a:p>
      </dgm:t>
    </dgm:pt>
    <dgm:pt modelId="{98EF0C35-AB31-47BA-8CB4-1E71E7A6ADD6}" type="pres">
      <dgm:prSet presAssocID="{CBC5FE8F-A4FE-4BB0-AC02-8B0E225AADEA}" presName="connTx" presStyleLbl="parChTrans1D2" presStyleIdx="2" presStyleCnt="3"/>
      <dgm:spPr/>
      <dgm:t>
        <a:bodyPr/>
        <a:lstStyle/>
        <a:p>
          <a:endParaRPr lang="en-US"/>
        </a:p>
      </dgm:t>
    </dgm:pt>
    <dgm:pt modelId="{692385B4-67AE-486F-8B29-AAB5178E249B}" type="pres">
      <dgm:prSet presAssocID="{648DC51A-F15F-4234-A3AE-DB337541DB64}" presName="root2" presStyleCnt="0"/>
      <dgm:spPr/>
    </dgm:pt>
    <dgm:pt modelId="{ADAA24C6-04B9-481C-AB49-7848FD86CEAC}" type="pres">
      <dgm:prSet presAssocID="{648DC51A-F15F-4234-A3AE-DB337541DB64}" presName="LevelTwoTextNode" presStyleLbl="node2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4B4499E-8975-45C7-9283-FA6E304C4699}" type="pres">
      <dgm:prSet presAssocID="{648DC51A-F15F-4234-A3AE-DB337541DB64}" presName="level3hierChild" presStyleCnt="0"/>
      <dgm:spPr/>
    </dgm:pt>
  </dgm:ptLst>
  <dgm:cxnLst>
    <dgm:cxn modelId="{5465D3CF-77A2-4226-AAB1-AF2C041C1AD9}" type="presOf" srcId="{DF006827-7AA5-4F45-AAA3-EDF140FFE30B}" destId="{60F69ED5-F0FC-4131-8428-23EA16D0E164}" srcOrd="1" destOrd="0" presId="urn:microsoft.com/office/officeart/2008/layout/HorizontalMultiLevelHierarchy"/>
    <dgm:cxn modelId="{9D29EF85-4A7B-4FD6-94ED-59507CD339DD}" srcId="{FDA7A7E3-89B0-4458-A28C-A7E08A86F8EB}" destId="{C121D199-612B-4C74-96B2-7F3A169EB85C}" srcOrd="1" destOrd="0" parTransId="{DF006827-7AA5-4F45-AAA3-EDF140FFE30B}" sibTransId="{7EC87950-7E15-4B21-832A-FBDAE794ADEA}"/>
    <dgm:cxn modelId="{71A436CF-776E-4260-9139-D0CB6C03103B}" type="presOf" srcId="{E8CF081A-BCA9-43B7-A091-021C76B4589A}" destId="{B2CD716B-6A6B-421E-9EA4-AB39A40E32E8}" srcOrd="0" destOrd="0" presId="urn:microsoft.com/office/officeart/2008/layout/HorizontalMultiLevelHierarchy"/>
    <dgm:cxn modelId="{2E2AE5BC-5D8A-4F4D-B49D-3021BB1A0F5C}" srcId="{FDA7A7E3-89B0-4458-A28C-A7E08A86F8EB}" destId="{D53823D3-257D-4F0F-9F45-712703004D2E}" srcOrd="0" destOrd="0" parTransId="{69E84F7C-2682-4FD0-96E2-D081D78B2D2F}" sibTransId="{0141D5B3-80E0-4824-9AD1-0293FF7EE786}"/>
    <dgm:cxn modelId="{7C14F6D9-27C8-4A18-8CFF-D72F946B0CF0}" type="presOf" srcId="{CBC5FE8F-A4FE-4BB0-AC02-8B0E225AADEA}" destId="{98EF0C35-AB31-47BA-8CB4-1E71E7A6ADD6}" srcOrd="1" destOrd="0" presId="urn:microsoft.com/office/officeart/2008/layout/HorizontalMultiLevelHierarchy"/>
    <dgm:cxn modelId="{E0A10257-D48B-44F3-AEE3-F7E48156F3C2}" type="presOf" srcId="{FDA7A7E3-89B0-4458-A28C-A7E08A86F8EB}" destId="{0D4A2BCC-C95F-4FA7-8CA7-51CBF4003544}" srcOrd="0" destOrd="0" presId="urn:microsoft.com/office/officeart/2008/layout/HorizontalMultiLevelHierarchy"/>
    <dgm:cxn modelId="{275A2A47-BCFD-4F33-955D-BC5304973C39}" type="presOf" srcId="{648DC51A-F15F-4234-A3AE-DB337541DB64}" destId="{ADAA24C6-04B9-481C-AB49-7848FD86CEAC}" srcOrd="0" destOrd="0" presId="urn:microsoft.com/office/officeart/2008/layout/HorizontalMultiLevelHierarchy"/>
    <dgm:cxn modelId="{2F698887-754B-45D6-9726-3B6E6CEAE597}" type="presOf" srcId="{CBC5FE8F-A4FE-4BB0-AC02-8B0E225AADEA}" destId="{4C7F1C1A-FE87-401B-B261-EE2607C28A67}" srcOrd="0" destOrd="0" presId="urn:microsoft.com/office/officeart/2008/layout/HorizontalMultiLevelHierarchy"/>
    <dgm:cxn modelId="{65B59AEB-6BED-4B4A-9AD9-42A991FE6ED7}" type="presOf" srcId="{C121D199-612B-4C74-96B2-7F3A169EB85C}" destId="{36DEFE34-9331-4983-AE8A-46ADB347C920}" srcOrd="0" destOrd="0" presId="urn:microsoft.com/office/officeart/2008/layout/HorizontalMultiLevelHierarchy"/>
    <dgm:cxn modelId="{92496308-7740-415D-8FA8-34A3816467AC}" type="presOf" srcId="{D53823D3-257D-4F0F-9F45-712703004D2E}" destId="{89270845-7F01-4EC9-8C8D-C708B3F3CA4A}" srcOrd="0" destOrd="0" presId="urn:microsoft.com/office/officeart/2008/layout/HorizontalMultiLevelHierarchy"/>
    <dgm:cxn modelId="{1AE5AD30-1609-4754-9FB5-ACEC6D64CD54}" type="presOf" srcId="{DF006827-7AA5-4F45-AAA3-EDF140FFE30B}" destId="{28FC641F-77DE-4F31-80CE-EC73549BA85B}" srcOrd="0" destOrd="0" presId="urn:microsoft.com/office/officeart/2008/layout/HorizontalMultiLevelHierarchy"/>
    <dgm:cxn modelId="{55A602FA-D6B8-4A8C-B957-CE77262F690C}" srcId="{E8CF081A-BCA9-43B7-A091-021C76B4589A}" destId="{FDA7A7E3-89B0-4458-A28C-A7E08A86F8EB}" srcOrd="0" destOrd="0" parTransId="{0FD62DEF-94F6-417C-AB32-364BE4E49F07}" sibTransId="{41EF732E-2551-44F4-90B9-1ACA44643A85}"/>
    <dgm:cxn modelId="{B894A094-AB46-4416-ABF5-F43C82C0817D}" srcId="{FDA7A7E3-89B0-4458-A28C-A7E08A86F8EB}" destId="{648DC51A-F15F-4234-A3AE-DB337541DB64}" srcOrd="2" destOrd="0" parTransId="{CBC5FE8F-A4FE-4BB0-AC02-8B0E225AADEA}" sibTransId="{79D09DCF-8C95-46C7-831E-51CCF4EB2035}"/>
    <dgm:cxn modelId="{90150086-AF8B-4F7C-AAF7-2DB386C5C8C8}" type="presOf" srcId="{69E84F7C-2682-4FD0-96E2-D081D78B2D2F}" destId="{70B500AD-914F-4A24-ACFC-36F899AC3B48}" srcOrd="1" destOrd="0" presId="urn:microsoft.com/office/officeart/2008/layout/HorizontalMultiLevelHierarchy"/>
    <dgm:cxn modelId="{A81DA3DA-A88F-4C16-BB37-90DDC9C8F57C}" type="presOf" srcId="{69E84F7C-2682-4FD0-96E2-D081D78B2D2F}" destId="{3F850BEE-FB36-432A-A62F-6D4680FDDDEC}" srcOrd="0" destOrd="0" presId="urn:microsoft.com/office/officeart/2008/layout/HorizontalMultiLevelHierarchy"/>
    <dgm:cxn modelId="{1D3E2606-EF44-4EA6-A896-9EB4D8B63CBD}" type="presParOf" srcId="{B2CD716B-6A6B-421E-9EA4-AB39A40E32E8}" destId="{F4197AE2-FA5D-46A5-9224-A158E0ED77C5}" srcOrd="0" destOrd="0" presId="urn:microsoft.com/office/officeart/2008/layout/HorizontalMultiLevelHierarchy"/>
    <dgm:cxn modelId="{5E5CA17D-4BB8-4042-B6C9-6C7695E81476}" type="presParOf" srcId="{F4197AE2-FA5D-46A5-9224-A158E0ED77C5}" destId="{0D4A2BCC-C95F-4FA7-8CA7-51CBF4003544}" srcOrd="0" destOrd="0" presId="urn:microsoft.com/office/officeart/2008/layout/HorizontalMultiLevelHierarchy"/>
    <dgm:cxn modelId="{D00A91E9-9DDA-4006-9E9B-371D7DFB1E67}" type="presParOf" srcId="{F4197AE2-FA5D-46A5-9224-A158E0ED77C5}" destId="{33902987-3F0C-406A-89FB-C343AB8235AA}" srcOrd="1" destOrd="0" presId="urn:microsoft.com/office/officeart/2008/layout/HorizontalMultiLevelHierarchy"/>
    <dgm:cxn modelId="{086F30EC-98F2-4EE2-ADE2-1C0412F5EF7D}" type="presParOf" srcId="{33902987-3F0C-406A-89FB-C343AB8235AA}" destId="{3F850BEE-FB36-432A-A62F-6D4680FDDDEC}" srcOrd="0" destOrd="0" presId="urn:microsoft.com/office/officeart/2008/layout/HorizontalMultiLevelHierarchy"/>
    <dgm:cxn modelId="{D069613D-1D13-41A7-8220-FB7E12A7F77A}" type="presParOf" srcId="{3F850BEE-FB36-432A-A62F-6D4680FDDDEC}" destId="{70B500AD-914F-4A24-ACFC-36F899AC3B48}" srcOrd="0" destOrd="0" presId="urn:microsoft.com/office/officeart/2008/layout/HorizontalMultiLevelHierarchy"/>
    <dgm:cxn modelId="{CDEFB305-2F50-4F1B-A62B-CE71F7A2CB23}" type="presParOf" srcId="{33902987-3F0C-406A-89FB-C343AB8235AA}" destId="{04F69911-CF36-40F2-B674-7AD0C3FE9B21}" srcOrd="1" destOrd="0" presId="urn:microsoft.com/office/officeart/2008/layout/HorizontalMultiLevelHierarchy"/>
    <dgm:cxn modelId="{C7C98847-EA4A-408A-8A28-42AAD0F549CB}" type="presParOf" srcId="{04F69911-CF36-40F2-B674-7AD0C3FE9B21}" destId="{89270845-7F01-4EC9-8C8D-C708B3F3CA4A}" srcOrd="0" destOrd="0" presId="urn:microsoft.com/office/officeart/2008/layout/HorizontalMultiLevelHierarchy"/>
    <dgm:cxn modelId="{E6DF04FD-2996-4A62-8EB2-FD40B9FB328A}" type="presParOf" srcId="{04F69911-CF36-40F2-B674-7AD0C3FE9B21}" destId="{7A2542D4-3184-4160-A32D-74A0FB841E71}" srcOrd="1" destOrd="0" presId="urn:microsoft.com/office/officeart/2008/layout/HorizontalMultiLevelHierarchy"/>
    <dgm:cxn modelId="{C2FCC12B-7ACA-4216-80E7-4FD036D6C056}" type="presParOf" srcId="{33902987-3F0C-406A-89FB-C343AB8235AA}" destId="{28FC641F-77DE-4F31-80CE-EC73549BA85B}" srcOrd="2" destOrd="0" presId="urn:microsoft.com/office/officeart/2008/layout/HorizontalMultiLevelHierarchy"/>
    <dgm:cxn modelId="{8C0AC96B-04A9-4173-98EF-E5888575366C}" type="presParOf" srcId="{28FC641F-77DE-4F31-80CE-EC73549BA85B}" destId="{60F69ED5-F0FC-4131-8428-23EA16D0E164}" srcOrd="0" destOrd="0" presId="urn:microsoft.com/office/officeart/2008/layout/HorizontalMultiLevelHierarchy"/>
    <dgm:cxn modelId="{136216C0-CA68-4DD6-A3D7-A714F77574ED}" type="presParOf" srcId="{33902987-3F0C-406A-89FB-C343AB8235AA}" destId="{D1E1F130-5D30-4C30-BC80-C7B1F3FDEDB3}" srcOrd="3" destOrd="0" presId="urn:microsoft.com/office/officeart/2008/layout/HorizontalMultiLevelHierarchy"/>
    <dgm:cxn modelId="{26CCBA77-CE52-46FD-AFD9-BAD79CB54731}" type="presParOf" srcId="{D1E1F130-5D30-4C30-BC80-C7B1F3FDEDB3}" destId="{36DEFE34-9331-4983-AE8A-46ADB347C920}" srcOrd="0" destOrd="0" presId="urn:microsoft.com/office/officeart/2008/layout/HorizontalMultiLevelHierarchy"/>
    <dgm:cxn modelId="{69FDE4B4-3521-4643-A6B5-BF10287DCD6C}" type="presParOf" srcId="{D1E1F130-5D30-4C30-BC80-C7B1F3FDEDB3}" destId="{728E2D6D-EDC1-4E9E-BE75-C773E2503AAD}" srcOrd="1" destOrd="0" presId="urn:microsoft.com/office/officeart/2008/layout/HorizontalMultiLevelHierarchy"/>
    <dgm:cxn modelId="{7D135D36-A9CE-4BD8-9CCF-AE18F566E3D7}" type="presParOf" srcId="{33902987-3F0C-406A-89FB-C343AB8235AA}" destId="{4C7F1C1A-FE87-401B-B261-EE2607C28A67}" srcOrd="4" destOrd="0" presId="urn:microsoft.com/office/officeart/2008/layout/HorizontalMultiLevelHierarchy"/>
    <dgm:cxn modelId="{640EA741-A418-4B54-AB94-5F4E69001613}" type="presParOf" srcId="{4C7F1C1A-FE87-401B-B261-EE2607C28A67}" destId="{98EF0C35-AB31-47BA-8CB4-1E71E7A6ADD6}" srcOrd="0" destOrd="0" presId="urn:microsoft.com/office/officeart/2008/layout/HorizontalMultiLevelHierarchy"/>
    <dgm:cxn modelId="{DC094308-7735-4862-B184-0B5AB4016F9D}" type="presParOf" srcId="{33902987-3F0C-406A-89FB-C343AB8235AA}" destId="{692385B4-67AE-486F-8B29-AAB5178E249B}" srcOrd="5" destOrd="0" presId="urn:microsoft.com/office/officeart/2008/layout/HorizontalMultiLevelHierarchy"/>
    <dgm:cxn modelId="{C71C2ACE-3CB1-46EE-B7D7-AB11B0BC16AB}" type="presParOf" srcId="{692385B4-67AE-486F-8B29-AAB5178E249B}" destId="{ADAA24C6-04B9-481C-AB49-7848FD86CEAC}" srcOrd="0" destOrd="0" presId="urn:microsoft.com/office/officeart/2008/layout/HorizontalMultiLevelHierarchy"/>
    <dgm:cxn modelId="{D289884E-4040-4FC6-8B48-61120EEC7BC7}" type="presParOf" srcId="{692385B4-67AE-486F-8B29-AAB5178E249B}" destId="{34B4499E-8975-45C7-9283-FA6E304C4699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D90D00D-EE02-4ADB-AD24-F25AB34CEFED}" type="presOf" srcId="{34DEBFA1-27FF-447E-A88A-EDB1D73EFE84}" destId="{B8AB2A18-6D86-4C6D-A535-CE82C7B98224}" srcOrd="0" destOrd="0" presId="urn:microsoft.com/office/officeart/2005/8/layout/process1"/>
    <dgm:cxn modelId="{BCAB9145-AF6B-4D49-90FA-8AAF74AC8E41}" type="presOf" srcId="{DF70393D-5280-44D9-9405-0E9F76FA8676}" destId="{DAB47B53-EF4E-48AD-8022-E73E876CF51E}" srcOrd="0" destOrd="0" presId="urn:microsoft.com/office/officeart/2005/8/layout/process1"/>
    <dgm:cxn modelId="{3A13F26B-AB78-4B27-B6E9-B5B7A4F7195C}" type="presOf" srcId="{5451F29F-3EF6-45D1-AEEF-AA0D785E4773}" destId="{5794780E-BA4E-4CF9-9DA6-9AD882B53432}" srcOrd="0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AAFD5A0F-AD41-4823-987B-584279E4949D}" type="presOf" srcId="{10F6559E-2033-4385-A405-75EBA4A5A615}" destId="{91B2FA59-373F-48E7-881B-D44490850F48}" srcOrd="0" destOrd="0" presId="urn:microsoft.com/office/officeart/2005/8/layout/process1"/>
    <dgm:cxn modelId="{39C04098-6422-4423-A859-42C28DAE4476}" type="presOf" srcId="{67D7CD30-C7E2-4966-B78C-45C0A1ED4C44}" destId="{20D3240E-A45C-49EE-9B9F-E8D9A91A9275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9CF9FF68-AC57-4767-B3F4-A043E6E7DC29}" type="presOf" srcId="{10F6559E-2033-4385-A405-75EBA4A5A615}" destId="{9476D3F7-F89B-4395-9516-D76A7BDFA363}" srcOrd="1" destOrd="0" presId="urn:microsoft.com/office/officeart/2005/8/layout/process1"/>
    <dgm:cxn modelId="{CB5E14B8-2760-416A-BC69-71FB8EA2E5D8}" type="presOf" srcId="{5451F29F-3EF6-45D1-AEEF-AA0D785E4773}" destId="{C1A8EA25-9E08-4B83-9763-21EE13C3360A}" srcOrd="1" destOrd="0" presId="urn:microsoft.com/office/officeart/2005/8/layout/process1"/>
    <dgm:cxn modelId="{FF378374-05C7-496F-AC99-84C12B332C8C}" type="presOf" srcId="{1F53DFC6-F0E9-4370-8A63-E9A999AEBC8D}" destId="{46AA4DAF-6AB4-4D8B-B855-B18B72489940}" srcOrd="0" destOrd="0" presId="urn:microsoft.com/office/officeart/2005/8/layout/process1"/>
    <dgm:cxn modelId="{A5393711-9045-4494-AA5B-435FC6418F1F}" type="presOf" srcId="{CDEDA572-6D52-4EF6-99BD-C8E6C492A18F}" destId="{68CE85FE-B9EF-4EB5-9525-8325A9E8EE57}" srcOrd="1" destOrd="0" presId="urn:microsoft.com/office/officeart/2005/8/layout/process1"/>
    <dgm:cxn modelId="{6111D1E3-E587-4E63-B35B-DFCA94A0E249}" type="presOf" srcId="{4019AD2F-4345-4265-BA04-A6B59F138967}" destId="{2A7FE5F7-CE75-4DED-96A5-E1670C593B45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852E9326-5B04-4AC1-9720-F036A701FBBC}" type="presOf" srcId="{CDEDA572-6D52-4EF6-99BD-C8E6C492A18F}" destId="{FECEDB35-F1D5-4E16-AEA4-FC2B5F436A69}" srcOrd="0" destOrd="0" presId="urn:microsoft.com/office/officeart/2005/8/layout/process1"/>
    <dgm:cxn modelId="{CE13F09A-4B96-4D0E-9678-565FEF6233B5}" type="presOf" srcId="{1BF130AE-3223-4983-A5A9-3F4A48FDAB40}" destId="{F475B811-AE15-4CD3-8513-298CF947A37E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FBAAA302-4737-4FE0-83EB-E5383EBF84BE}" type="presOf" srcId="{0846754D-6106-4EBA-9CF9-76D3D22064BC}" destId="{94854605-19F0-4F2E-A9D2-31A0984B6C9C}" srcOrd="1" destOrd="0" presId="urn:microsoft.com/office/officeart/2005/8/layout/process1"/>
    <dgm:cxn modelId="{92516300-C37E-4B0E-8D3F-21F43FA809C7}" type="presOf" srcId="{DF70393D-5280-44D9-9405-0E9F76FA8676}" destId="{4B555BF3-20EF-4863-8809-7C7F65E2AC05}" srcOrd="1" destOrd="0" presId="urn:microsoft.com/office/officeart/2005/8/layout/process1"/>
    <dgm:cxn modelId="{A7B8B4DF-828F-4BAF-9168-C3BECB98AD7E}" type="presOf" srcId="{0846754D-6106-4EBA-9CF9-76D3D22064BC}" destId="{5EC90DA7-CADB-498C-BB83-1778BC9AF79B}" srcOrd="0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E175886A-3C90-432C-A2AB-A8D7E23263BB}" type="presOf" srcId="{7899457B-3E5A-41A5-A9CB-375D8818E163}" destId="{D8AD63D0-B586-4328-9FA1-64B56FCE19AF}" srcOrd="0" destOrd="0" presId="urn:microsoft.com/office/officeart/2005/8/layout/process1"/>
    <dgm:cxn modelId="{07083D14-36C0-44C1-B7DB-544DFC9A358C}" type="presOf" srcId="{0EF11172-FE00-44B8-8529-221C120BACC3}" destId="{16393D12-764D-4028-9DD9-86BC39F82003}" srcOrd="0" destOrd="0" presId="urn:microsoft.com/office/officeart/2005/8/layout/process1"/>
    <dgm:cxn modelId="{31B1BB10-D6E4-403A-B192-4F8C4EC02982}" type="presParOf" srcId="{2A7FE5F7-CE75-4DED-96A5-E1670C593B45}" destId="{46AA4DAF-6AB4-4D8B-B855-B18B72489940}" srcOrd="0" destOrd="0" presId="urn:microsoft.com/office/officeart/2005/8/layout/process1"/>
    <dgm:cxn modelId="{16476F45-CBCC-4B26-9580-BF21A737853D}" type="presParOf" srcId="{2A7FE5F7-CE75-4DED-96A5-E1670C593B45}" destId="{5794780E-BA4E-4CF9-9DA6-9AD882B53432}" srcOrd="1" destOrd="0" presId="urn:microsoft.com/office/officeart/2005/8/layout/process1"/>
    <dgm:cxn modelId="{E6F30DD2-77C1-483E-8DCB-7CF4BD2A3138}" type="presParOf" srcId="{5794780E-BA4E-4CF9-9DA6-9AD882B53432}" destId="{C1A8EA25-9E08-4B83-9763-21EE13C3360A}" srcOrd="0" destOrd="0" presId="urn:microsoft.com/office/officeart/2005/8/layout/process1"/>
    <dgm:cxn modelId="{7B0AC859-6119-4771-9355-5F909205A0EF}" type="presParOf" srcId="{2A7FE5F7-CE75-4DED-96A5-E1670C593B45}" destId="{20D3240E-A45C-49EE-9B9F-E8D9A91A9275}" srcOrd="2" destOrd="0" presId="urn:microsoft.com/office/officeart/2005/8/layout/process1"/>
    <dgm:cxn modelId="{1BC057F3-2246-48C8-B12F-FD015CCE42BE}" type="presParOf" srcId="{2A7FE5F7-CE75-4DED-96A5-E1670C593B45}" destId="{DAB47B53-EF4E-48AD-8022-E73E876CF51E}" srcOrd="3" destOrd="0" presId="urn:microsoft.com/office/officeart/2005/8/layout/process1"/>
    <dgm:cxn modelId="{FE3DFAA1-C90D-4CAF-8DA7-5B604DE69EE0}" type="presParOf" srcId="{DAB47B53-EF4E-48AD-8022-E73E876CF51E}" destId="{4B555BF3-20EF-4863-8809-7C7F65E2AC05}" srcOrd="0" destOrd="0" presId="urn:microsoft.com/office/officeart/2005/8/layout/process1"/>
    <dgm:cxn modelId="{F28E20C3-DD8E-4025-AB2F-2765E91F29D1}" type="presParOf" srcId="{2A7FE5F7-CE75-4DED-96A5-E1670C593B45}" destId="{16393D12-764D-4028-9DD9-86BC39F82003}" srcOrd="4" destOrd="0" presId="urn:microsoft.com/office/officeart/2005/8/layout/process1"/>
    <dgm:cxn modelId="{A5409CAA-F9D3-48F0-91EB-29D7FFDC63E1}" type="presParOf" srcId="{2A7FE5F7-CE75-4DED-96A5-E1670C593B45}" destId="{FECEDB35-F1D5-4E16-AEA4-FC2B5F436A69}" srcOrd="5" destOrd="0" presId="urn:microsoft.com/office/officeart/2005/8/layout/process1"/>
    <dgm:cxn modelId="{C9EE93DF-6BF6-4104-93EB-8BE86D86D4E4}" type="presParOf" srcId="{FECEDB35-F1D5-4E16-AEA4-FC2B5F436A69}" destId="{68CE85FE-B9EF-4EB5-9525-8325A9E8EE57}" srcOrd="0" destOrd="0" presId="urn:microsoft.com/office/officeart/2005/8/layout/process1"/>
    <dgm:cxn modelId="{9D9F50E5-C7E3-4061-B38B-1B9F6855C32D}" type="presParOf" srcId="{2A7FE5F7-CE75-4DED-96A5-E1670C593B45}" destId="{B8AB2A18-6D86-4C6D-A535-CE82C7B98224}" srcOrd="6" destOrd="0" presId="urn:microsoft.com/office/officeart/2005/8/layout/process1"/>
    <dgm:cxn modelId="{DAB3FD0F-AB73-432C-9BDB-02AA66AE8204}" type="presParOf" srcId="{2A7FE5F7-CE75-4DED-96A5-E1670C593B45}" destId="{91B2FA59-373F-48E7-881B-D44490850F48}" srcOrd="7" destOrd="0" presId="urn:microsoft.com/office/officeart/2005/8/layout/process1"/>
    <dgm:cxn modelId="{ABDA285C-F8F2-4FCB-9C23-FB2C86D73F0E}" type="presParOf" srcId="{91B2FA59-373F-48E7-881B-D44490850F48}" destId="{9476D3F7-F89B-4395-9516-D76A7BDFA363}" srcOrd="0" destOrd="0" presId="urn:microsoft.com/office/officeart/2005/8/layout/process1"/>
    <dgm:cxn modelId="{16382118-20CF-4C82-B894-B1C001289F95}" type="presParOf" srcId="{2A7FE5F7-CE75-4DED-96A5-E1670C593B45}" destId="{F475B811-AE15-4CD3-8513-298CF947A37E}" srcOrd="8" destOrd="0" presId="urn:microsoft.com/office/officeart/2005/8/layout/process1"/>
    <dgm:cxn modelId="{C77B92DA-3FDA-4EFC-B6B1-EA3EE1B91634}" type="presParOf" srcId="{2A7FE5F7-CE75-4DED-96A5-E1670C593B45}" destId="{5EC90DA7-CADB-498C-BB83-1778BC9AF79B}" srcOrd="9" destOrd="0" presId="urn:microsoft.com/office/officeart/2005/8/layout/process1"/>
    <dgm:cxn modelId="{905D3367-5EC4-4707-B031-CA76A45F2B30}" type="presParOf" srcId="{5EC90DA7-CADB-498C-BB83-1778BC9AF79B}" destId="{94854605-19F0-4F2E-A9D2-31A0984B6C9C}" srcOrd="0" destOrd="0" presId="urn:microsoft.com/office/officeart/2005/8/layout/process1"/>
    <dgm:cxn modelId="{FAA24A13-8037-4D23-9109-F9601F37AE7F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7C25F8-B610-47F6-A324-2AA71C06F08E}" type="presOf" srcId="{7899457B-3E5A-41A5-A9CB-375D8818E163}" destId="{D8AD63D0-B586-4328-9FA1-64B56FCE19AF}" srcOrd="0" destOrd="0" presId="urn:microsoft.com/office/officeart/2005/8/layout/process1"/>
    <dgm:cxn modelId="{5C5AAAA2-6BA7-4BC5-B335-87AACD70EF66}" type="presOf" srcId="{34DEBFA1-27FF-447E-A88A-EDB1D73EFE84}" destId="{B8AB2A18-6D86-4C6D-A535-CE82C7B98224}" srcOrd="0" destOrd="0" presId="urn:microsoft.com/office/officeart/2005/8/layout/process1"/>
    <dgm:cxn modelId="{4FD6A3C1-F1B1-4EFC-B9F7-0113DC503913}" type="presOf" srcId="{0EF11172-FE00-44B8-8529-221C120BACC3}" destId="{16393D12-764D-4028-9DD9-86BC39F82003}" srcOrd="0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78108102-35E8-4E12-9C6E-B2A114E544AB}" type="presOf" srcId="{0846754D-6106-4EBA-9CF9-76D3D22064BC}" destId="{5EC90DA7-CADB-498C-BB83-1778BC9AF79B}" srcOrd="0" destOrd="0" presId="urn:microsoft.com/office/officeart/2005/8/layout/process1"/>
    <dgm:cxn modelId="{368600CF-95C0-40A9-9BB9-B254CE774FC8}" type="presOf" srcId="{5451F29F-3EF6-45D1-AEEF-AA0D785E4773}" destId="{5794780E-BA4E-4CF9-9DA6-9AD882B53432}" srcOrd="0" destOrd="0" presId="urn:microsoft.com/office/officeart/2005/8/layout/process1"/>
    <dgm:cxn modelId="{ACAD9B11-143F-4B96-A5BF-C220C2CC28DE}" type="presOf" srcId="{0846754D-6106-4EBA-9CF9-76D3D22064BC}" destId="{94854605-19F0-4F2E-A9D2-31A0984B6C9C}" srcOrd="1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47E731BB-5937-4A9B-B562-10652C4A372B}" type="presOf" srcId="{10F6559E-2033-4385-A405-75EBA4A5A615}" destId="{91B2FA59-373F-48E7-881B-D44490850F48}" srcOrd="0" destOrd="0" presId="urn:microsoft.com/office/officeart/2005/8/layout/process1"/>
    <dgm:cxn modelId="{823C7F05-CB90-4C46-AA5C-E5036D3D372B}" type="presOf" srcId="{1BF130AE-3223-4983-A5A9-3F4A48FDAB40}" destId="{F475B811-AE15-4CD3-8513-298CF947A37E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53FA46B1-DB67-498B-B79E-DBCCABA3E91E}" type="presOf" srcId="{67D7CD30-C7E2-4966-B78C-45C0A1ED4C44}" destId="{20D3240E-A45C-49EE-9B9F-E8D9A91A9275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6CEC8559-1A14-49BF-BDD6-2F514931C0E0}" type="presOf" srcId="{DF70393D-5280-44D9-9405-0E9F76FA8676}" destId="{4B555BF3-20EF-4863-8809-7C7F65E2AC05}" srcOrd="1" destOrd="0" presId="urn:microsoft.com/office/officeart/2005/8/layout/process1"/>
    <dgm:cxn modelId="{AB178BFD-6159-44C8-94A1-244FA82FEBE1}" type="presOf" srcId="{CDEDA572-6D52-4EF6-99BD-C8E6C492A18F}" destId="{FECEDB35-F1D5-4E16-AEA4-FC2B5F436A69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24CB6235-006C-4DEC-9164-3D8374DE8D51}" type="presOf" srcId="{5451F29F-3EF6-45D1-AEEF-AA0D785E4773}" destId="{C1A8EA25-9E08-4B83-9763-21EE13C3360A}" srcOrd="1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B2C9B54B-4FF7-4E52-940A-4817DE318C6A}" type="presOf" srcId="{10F6559E-2033-4385-A405-75EBA4A5A615}" destId="{9476D3F7-F89B-4395-9516-D76A7BDFA363}" srcOrd="1" destOrd="0" presId="urn:microsoft.com/office/officeart/2005/8/layout/process1"/>
    <dgm:cxn modelId="{101DF9F9-B95C-4AEC-B688-209873DF8562}" type="presOf" srcId="{CDEDA572-6D52-4EF6-99BD-C8E6C492A18F}" destId="{68CE85FE-B9EF-4EB5-9525-8325A9E8EE57}" srcOrd="1" destOrd="0" presId="urn:microsoft.com/office/officeart/2005/8/layout/process1"/>
    <dgm:cxn modelId="{71B10BAD-E383-4B1F-878F-44BFBB5FBD5A}" type="presOf" srcId="{1F53DFC6-F0E9-4370-8A63-E9A999AEBC8D}" destId="{46AA4DAF-6AB4-4D8B-B855-B18B72489940}" srcOrd="0" destOrd="0" presId="urn:microsoft.com/office/officeart/2005/8/layout/process1"/>
    <dgm:cxn modelId="{E2FEFBAE-B5CD-47A9-B595-88CBFB75E080}" type="presOf" srcId="{DF70393D-5280-44D9-9405-0E9F76FA8676}" destId="{DAB47B53-EF4E-48AD-8022-E73E876CF51E}" srcOrd="0" destOrd="0" presId="urn:microsoft.com/office/officeart/2005/8/layout/process1"/>
    <dgm:cxn modelId="{F26546A5-D5A1-4831-8373-E681139A9109}" type="presOf" srcId="{4019AD2F-4345-4265-BA04-A6B59F138967}" destId="{2A7FE5F7-CE75-4DED-96A5-E1670C593B45}" srcOrd="0" destOrd="0" presId="urn:microsoft.com/office/officeart/2005/8/layout/process1"/>
    <dgm:cxn modelId="{04AA038C-575A-482A-AB6E-EA938FA5D481}" type="presParOf" srcId="{2A7FE5F7-CE75-4DED-96A5-E1670C593B45}" destId="{46AA4DAF-6AB4-4D8B-B855-B18B72489940}" srcOrd="0" destOrd="0" presId="urn:microsoft.com/office/officeart/2005/8/layout/process1"/>
    <dgm:cxn modelId="{A23AD28C-16B3-4C9B-A88F-B82053C4FEE8}" type="presParOf" srcId="{2A7FE5F7-CE75-4DED-96A5-E1670C593B45}" destId="{5794780E-BA4E-4CF9-9DA6-9AD882B53432}" srcOrd="1" destOrd="0" presId="urn:microsoft.com/office/officeart/2005/8/layout/process1"/>
    <dgm:cxn modelId="{5027E5AF-D1CD-4386-A087-20642F11B2B6}" type="presParOf" srcId="{5794780E-BA4E-4CF9-9DA6-9AD882B53432}" destId="{C1A8EA25-9E08-4B83-9763-21EE13C3360A}" srcOrd="0" destOrd="0" presId="urn:microsoft.com/office/officeart/2005/8/layout/process1"/>
    <dgm:cxn modelId="{E1E1EFCA-EB66-498A-B34C-F2EF5D2531E9}" type="presParOf" srcId="{2A7FE5F7-CE75-4DED-96A5-E1670C593B45}" destId="{20D3240E-A45C-49EE-9B9F-E8D9A91A9275}" srcOrd="2" destOrd="0" presId="urn:microsoft.com/office/officeart/2005/8/layout/process1"/>
    <dgm:cxn modelId="{FFAB7089-F842-4444-B76C-3A2966A2501D}" type="presParOf" srcId="{2A7FE5F7-CE75-4DED-96A5-E1670C593B45}" destId="{DAB47B53-EF4E-48AD-8022-E73E876CF51E}" srcOrd="3" destOrd="0" presId="urn:microsoft.com/office/officeart/2005/8/layout/process1"/>
    <dgm:cxn modelId="{D3E25F89-D002-4EEE-80FA-DC07152E77E9}" type="presParOf" srcId="{DAB47B53-EF4E-48AD-8022-E73E876CF51E}" destId="{4B555BF3-20EF-4863-8809-7C7F65E2AC05}" srcOrd="0" destOrd="0" presId="urn:microsoft.com/office/officeart/2005/8/layout/process1"/>
    <dgm:cxn modelId="{4617FF89-48FC-4D0D-905A-B242D1F12DA3}" type="presParOf" srcId="{2A7FE5F7-CE75-4DED-96A5-E1670C593B45}" destId="{16393D12-764D-4028-9DD9-86BC39F82003}" srcOrd="4" destOrd="0" presId="urn:microsoft.com/office/officeart/2005/8/layout/process1"/>
    <dgm:cxn modelId="{38A971A9-FC75-4738-9C1C-8D0C1A0ABEED}" type="presParOf" srcId="{2A7FE5F7-CE75-4DED-96A5-E1670C593B45}" destId="{FECEDB35-F1D5-4E16-AEA4-FC2B5F436A69}" srcOrd="5" destOrd="0" presId="urn:microsoft.com/office/officeart/2005/8/layout/process1"/>
    <dgm:cxn modelId="{F52B0B73-DAC4-4E08-AFC2-6BD64770FDA7}" type="presParOf" srcId="{FECEDB35-F1D5-4E16-AEA4-FC2B5F436A69}" destId="{68CE85FE-B9EF-4EB5-9525-8325A9E8EE57}" srcOrd="0" destOrd="0" presId="urn:microsoft.com/office/officeart/2005/8/layout/process1"/>
    <dgm:cxn modelId="{7E2C29E0-D3A6-4CF9-8A4E-6B8F2986D0A4}" type="presParOf" srcId="{2A7FE5F7-CE75-4DED-96A5-E1670C593B45}" destId="{B8AB2A18-6D86-4C6D-A535-CE82C7B98224}" srcOrd="6" destOrd="0" presId="urn:microsoft.com/office/officeart/2005/8/layout/process1"/>
    <dgm:cxn modelId="{1AF7BDC9-1163-475E-B7CC-CDC822635CE4}" type="presParOf" srcId="{2A7FE5F7-CE75-4DED-96A5-E1670C593B45}" destId="{91B2FA59-373F-48E7-881B-D44490850F48}" srcOrd="7" destOrd="0" presId="urn:microsoft.com/office/officeart/2005/8/layout/process1"/>
    <dgm:cxn modelId="{A7CB56E3-2270-4FBB-88FA-C0AB036144F8}" type="presParOf" srcId="{91B2FA59-373F-48E7-881B-D44490850F48}" destId="{9476D3F7-F89B-4395-9516-D76A7BDFA363}" srcOrd="0" destOrd="0" presId="urn:microsoft.com/office/officeart/2005/8/layout/process1"/>
    <dgm:cxn modelId="{F457D4AC-AAF5-4758-8AC4-E0F8CA6F328A}" type="presParOf" srcId="{2A7FE5F7-CE75-4DED-96A5-E1670C593B45}" destId="{F475B811-AE15-4CD3-8513-298CF947A37E}" srcOrd="8" destOrd="0" presId="urn:microsoft.com/office/officeart/2005/8/layout/process1"/>
    <dgm:cxn modelId="{CB8E5B35-7961-4840-9512-AF1F08566B8E}" type="presParOf" srcId="{2A7FE5F7-CE75-4DED-96A5-E1670C593B45}" destId="{5EC90DA7-CADB-498C-BB83-1778BC9AF79B}" srcOrd="9" destOrd="0" presId="urn:microsoft.com/office/officeart/2005/8/layout/process1"/>
    <dgm:cxn modelId="{1EBF9568-5DE2-4858-BD5F-0F14027D5CE4}" type="presParOf" srcId="{5EC90DA7-CADB-498C-BB83-1778BC9AF79B}" destId="{94854605-19F0-4F2E-A9D2-31A0984B6C9C}" srcOrd="0" destOrd="0" presId="urn:microsoft.com/office/officeart/2005/8/layout/process1"/>
    <dgm:cxn modelId="{BC74F977-DFD2-46F0-B56E-F616D147D39C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752C6B5-2358-47C9-8CFD-4C1E37724428}" type="doc">
      <dgm:prSet loTypeId="urn:microsoft.com/office/officeart/2009/3/layout/HorizontalOrganizationChart" loCatId="hierarchy" qsTypeId="urn:microsoft.com/office/officeart/2005/8/quickstyle/3d5" qsCatId="3D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93E9DC02-DDED-4D29-85EF-4FB4E531DDB8}">
      <dgm:prSet phldrT="[Text]"/>
      <dgm:spPr/>
      <dgm:t>
        <a:bodyPr/>
        <a:lstStyle/>
        <a:p>
          <a:r>
            <a:rPr lang="en-US" dirty="0" smtClean="0"/>
            <a:t>Tag Assignment</a:t>
          </a:r>
          <a:endParaRPr lang="en-US" dirty="0"/>
        </a:p>
      </dgm:t>
    </dgm:pt>
    <dgm:pt modelId="{A7AD3434-3C6E-4876-9FF5-CEC7084B5B69}" type="parTrans" cxnId="{335DDECF-E4EE-4456-8944-FEC399BC5040}">
      <dgm:prSet/>
      <dgm:spPr/>
      <dgm:t>
        <a:bodyPr/>
        <a:lstStyle/>
        <a:p>
          <a:endParaRPr lang="en-US"/>
        </a:p>
      </dgm:t>
    </dgm:pt>
    <dgm:pt modelId="{C70AD97B-EE11-4C17-8BA1-18192826ABD8}" type="sibTrans" cxnId="{335DDECF-E4EE-4456-8944-FEC399BC5040}">
      <dgm:prSet/>
      <dgm:spPr/>
      <dgm:t>
        <a:bodyPr/>
        <a:lstStyle/>
        <a:p>
          <a:endParaRPr lang="en-US"/>
        </a:p>
      </dgm:t>
    </dgm:pt>
    <dgm:pt modelId="{04031479-3933-4C97-89AA-13F6CC22D423}">
      <dgm:prSet phldrT="[Text]"/>
      <dgm:spPr/>
      <dgm:t>
        <a:bodyPr/>
        <a:lstStyle/>
        <a:p>
          <a:r>
            <a:rPr lang="en-US" dirty="0" smtClean="0"/>
            <a:t>Computing pairwise distances</a:t>
          </a:r>
          <a:endParaRPr lang="en-US" dirty="0"/>
        </a:p>
      </dgm:t>
    </dgm:pt>
    <dgm:pt modelId="{03AB3411-DF9D-49DC-931D-D5A0194B0631}" type="parTrans" cxnId="{F2BB1553-3C21-424E-8C15-C78E4904CBA3}">
      <dgm:prSet/>
      <dgm:spPr/>
      <dgm:t>
        <a:bodyPr/>
        <a:lstStyle/>
        <a:p>
          <a:endParaRPr lang="en-US"/>
        </a:p>
      </dgm:t>
    </dgm:pt>
    <dgm:pt modelId="{C57A37C2-CDE9-4173-9A86-353B65B2AB80}" type="sibTrans" cxnId="{F2BB1553-3C21-424E-8C15-C78E4904CBA3}">
      <dgm:prSet/>
      <dgm:spPr/>
      <dgm:t>
        <a:bodyPr/>
        <a:lstStyle/>
        <a:p>
          <a:endParaRPr lang="en-US"/>
        </a:p>
      </dgm:t>
    </dgm:pt>
    <dgm:pt modelId="{AC090C7F-A388-49BF-96B7-4D38891EF672}">
      <dgm:prSet phldrT="[Text]"/>
      <dgm:spPr/>
      <dgm:t>
        <a:bodyPr/>
        <a:lstStyle/>
        <a:p>
          <a:r>
            <a:rPr lang="en-US" dirty="0" smtClean="0"/>
            <a:t>Extracting similar images</a:t>
          </a:r>
          <a:endParaRPr lang="en-US" dirty="0"/>
        </a:p>
      </dgm:t>
    </dgm:pt>
    <dgm:pt modelId="{48890B2B-ECCC-4D49-B597-FA23ADBCED7A}" type="parTrans" cxnId="{3B417E36-9558-4289-BC6E-8D1888CBD4CC}">
      <dgm:prSet/>
      <dgm:spPr/>
      <dgm:t>
        <a:bodyPr/>
        <a:lstStyle/>
        <a:p>
          <a:endParaRPr lang="en-US"/>
        </a:p>
      </dgm:t>
    </dgm:pt>
    <dgm:pt modelId="{AB54FB76-9CA7-4C44-AF6F-C5DAEE17A4AF}" type="sibTrans" cxnId="{3B417E36-9558-4289-BC6E-8D1888CBD4CC}">
      <dgm:prSet/>
      <dgm:spPr/>
      <dgm:t>
        <a:bodyPr/>
        <a:lstStyle/>
        <a:p>
          <a:endParaRPr lang="en-US"/>
        </a:p>
      </dgm:t>
    </dgm:pt>
    <dgm:pt modelId="{EDD4A27F-FA0F-4ABF-B496-BA30C9A871A8}">
      <dgm:prSet phldrT="[Text]"/>
      <dgm:spPr/>
      <dgm:t>
        <a:bodyPr/>
        <a:lstStyle/>
        <a:p>
          <a:r>
            <a:rPr lang="en-US" dirty="0" smtClean="0"/>
            <a:t>Computing tags similarities</a:t>
          </a:r>
        </a:p>
      </dgm:t>
    </dgm:pt>
    <dgm:pt modelId="{6C316225-E255-4BC9-B5C7-E3CB4F035194}" type="parTrans" cxnId="{B611AB7A-558B-4616-A1F0-904D302FDB5F}">
      <dgm:prSet/>
      <dgm:spPr/>
      <dgm:t>
        <a:bodyPr/>
        <a:lstStyle/>
        <a:p>
          <a:endParaRPr lang="en-US"/>
        </a:p>
      </dgm:t>
    </dgm:pt>
    <dgm:pt modelId="{435A5315-65AD-472A-AA48-43E8F8DF361D}" type="sibTrans" cxnId="{B611AB7A-558B-4616-A1F0-904D302FDB5F}">
      <dgm:prSet/>
      <dgm:spPr/>
      <dgm:t>
        <a:bodyPr/>
        <a:lstStyle/>
        <a:p>
          <a:endParaRPr lang="en-US"/>
        </a:p>
      </dgm:t>
    </dgm:pt>
    <dgm:pt modelId="{39263C2F-90AC-40EA-9DA8-FDCDD0D534D6}">
      <dgm:prSet/>
      <dgm:spPr/>
      <dgm:t>
        <a:bodyPr/>
        <a:lstStyle/>
        <a:p>
          <a:r>
            <a:rPr lang="en-US" dirty="0" smtClean="0"/>
            <a:t>Extracting relevant tags</a:t>
          </a:r>
          <a:endParaRPr lang="en-US" dirty="0"/>
        </a:p>
      </dgm:t>
    </dgm:pt>
    <dgm:pt modelId="{09A06CFA-85E3-40C6-BA92-6F3066EDB307}" type="parTrans" cxnId="{8769F0FA-4D6F-467D-9D08-93596EDD8AED}">
      <dgm:prSet/>
      <dgm:spPr/>
      <dgm:t>
        <a:bodyPr/>
        <a:lstStyle/>
        <a:p>
          <a:endParaRPr lang="en-US"/>
        </a:p>
      </dgm:t>
    </dgm:pt>
    <dgm:pt modelId="{CBB5BDB1-F24B-4623-8CA3-2980E3EC9BC5}" type="sibTrans" cxnId="{8769F0FA-4D6F-467D-9D08-93596EDD8AED}">
      <dgm:prSet/>
      <dgm:spPr/>
      <dgm:t>
        <a:bodyPr/>
        <a:lstStyle/>
        <a:p>
          <a:endParaRPr lang="en-US"/>
        </a:p>
      </dgm:t>
    </dgm:pt>
    <dgm:pt modelId="{B6DF23E7-9AC6-4738-8AAB-67E1D03A3B65}" type="pres">
      <dgm:prSet presAssocID="{B752C6B5-2358-47C9-8CFD-4C1E3772442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en-US"/>
        </a:p>
      </dgm:t>
    </dgm:pt>
    <dgm:pt modelId="{6DDFA1CF-AFA7-42EF-9115-5E2707875E4F}" type="pres">
      <dgm:prSet presAssocID="{93E9DC02-DDED-4D29-85EF-4FB4E531DDB8}" presName="hierRoot1" presStyleCnt="0">
        <dgm:presLayoutVars>
          <dgm:hierBranch val="init"/>
        </dgm:presLayoutVars>
      </dgm:prSet>
      <dgm:spPr/>
    </dgm:pt>
    <dgm:pt modelId="{96DBAF63-291B-4EA6-8F5F-CD74AEBCF540}" type="pres">
      <dgm:prSet presAssocID="{93E9DC02-DDED-4D29-85EF-4FB4E531DDB8}" presName="rootComposite1" presStyleCnt="0"/>
      <dgm:spPr/>
    </dgm:pt>
    <dgm:pt modelId="{9E67E57A-D6BD-4624-B2F6-6CA889CA07B7}" type="pres">
      <dgm:prSet presAssocID="{93E9DC02-DDED-4D29-85EF-4FB4E531DDB8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18E6AF75-FA88-4215-9F3E-B5D9ED6B0600}" type="pres">
      <dgm:prSet presAssocID="{93E9DC02-DDED-4D29-85EF-4FB4E531DDB8}" presName="rootConnector1" presStyleLbl="node1" presStyleIdx="0" presStyleCnt="0"/>
      <dgm:spPr/>
      <dgm:t>
        <a:bodyPr/>
        <a:lstStyle/>
        <a:p>
          <a:endParaRPr lang="en-US"/>
        </a:p>
      </dgm:t>
    </dgm:pt>
    <dgm:pt modelId="{D118BF06-B594-4616-B96B-DA6A80E1863C}" type="pres">
      <dgm:prSet presAssocID="{93E9DC02-DDED-4D29-85EF-4FB4E531DDB8}" presName="hierChild2" presStyleCnt="0"/>
      <dgm:spPr/>
    </dgm:pt>
    <dgm:pt modelId="{71B80388-85E2-453D-AE33-76EAD5869064}" type="pres">
      <dgm:prSet presAssocID="{03AB3411-DF9D-49DC-931D-D5A0194B0631}" presName="Name64" presStyleLbl="parChTrans1D2" presStyleIdx="0" presStyleCnt="4"/>
      <dgm:spPr/>
      <dgm:t>
        <a:bodyPr/>
        <a:lstStyle/>
        <a:p>
          <a:endParaRPr lang="en-US"/>
        </a:p>
      </dgm:t>
    </dgm:pt>
    <dgm:pt modelId="{8B474AC4-B42E-4E31-B520-5EB4CD56BDB4}" type="pres">
      <dgm:prSet presAssocID="{04031479-3933-4C97-89AA-13F6CC22D423}" presName="hierRoot2" presStyleCnt="0">
        <dgm:presLayoutVars>
          <dgm:hierBranch val="init"/>
        </dgm:presLayoutVars>
      </dgm:prSet>
      <dgm:spPr/>
    </dgm:pt>
    <dgm:pt modelId="{9E399B99-CB7D-449F-9AAA-FE4F743B505F}" type="pres">
      <dgm:prSet presAssocID="{04031479-3933-4C97-89AA-13F6CC22D423}" presName="rootComposite" presStyleCnt="0"/>
      <dgm:spPr/>
    </dgm:pt>
    <dgm:pt modelId="{7302135B-C439-443E-87BD-9E88EDCCD190}" type="pres">
      <dgm:prSet presAssocID="{04031479-3933-4C97-89AA-13F6CC22D423}" presName="rootText" presStyleLbl="node2" presStyleIdx="0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6154658-E518-4791-8FAA-18DFD2822205}" type="pres">
      <dgm:prSet presAssocID="{04031479-3933-4C97-89AA-13F6CC22D423}" presName="rootConnector" presStyleLbl="node2" presStyleIdx="0" presStyleCnt="4"/>
      <dgm:spPr/>
      <dgm:t>
        <a:bodyPr/>
        <a:lstStyle/>
        <a:p>
          <a:endParaRPr lang="en-US"/>
        </a:p>
      </dgm:t>
    </dgm:pt>
    <dgm:pt modelId="{A0636DB7-BB71-441A-A3E3-CB9FA6EDCC5B}" type="pres">
      <dgm:prSet presAssocID="{04031479-3933-4C97-89AA-13F6CC22D423}" presName="hierChild4" presStyleCnt="0"/>
      <dgm:spPr/>
    </dgm:pt>
    <dgm:pt modelId="{53714CC3-39D7-4677-8F3A-5B4428A186CB}" type="pres">
      <dgm:prSet presAssocID="{04031479-3933-4C97-89AA-13F6CC22D423}" presName="hierChild5" presStyleCnt="0"/>
      <dgm:spPr/>
    </dgm:pt>
    <dgm:pt modelId="{E35C15A3-4E53-46FC-BA17-536ECC12272F}" type="pres">
      <dgm:prSet presAssocID="{48890B2B-ECCC-4D49-B597-FA23ADBCED7A}" presName="Name64" presStyleLbl="parChTrans1D2" presStyleIdx="1" presStyleCnt="4"/>
      <dgm:spPr/>
      <dgm:t>
        <a:bodyPr/>
        <a:lstStyle/>
        <a:p>
          <a:endParaRPr lang="en-US"/>
        </a:p>
      </dgm:t>
    </dgm:pt>
    <dgm:pt modelId="{6B43DD7F-C442-49DD-A08C-F23A3DD69BCB}" type="pres">
      <dgm:prSet presAssocID="{AC090C7F-A388-49BF-96B7-4D38891EF672}" presName="hierRoot2" presStyleCnt="0">
        <dgm:presLayoutVars>
          <dgm:hierBranch val="init"/>
        </dgm:presLayoutVars>
      </dgm:prSet>
      <dgm:spPr/>
    </dgm:pt>
    <dgm:pt modelId="{B2F8FD3F-317B-4C26-AA31-2C78A4563A97}" type="pres">
      <dgm:prSet presAssocID="{AC090C7F-A388-49BF-96B7-4D38891EF672}" presName="rootComposite" presStyleCnt="0"/>
      <dgm:spPr/>
    </dgm:pt>
    <dgm:pt modelId="{3B419EDC-ED03-41E4-A103-7560D0E7181C}" type="pres">
      <dgm:prSet presAssocID="{AC090C7F-A388-49BF-96B7-4D38891EF672}" presName="rootText" presStyleLbl="node2" presStyleIdx="1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4CEB53E-4E61-48A8-BA25-280F005936FC}" type="pres">
      <dgm:prSet presAssocID="{AC090C7F-A388-49BF-96B7-4D38891EF672}" presName="rootConnector" presStyleLbl="node2" presStyleIdx="1" presStyleCnt="4"/>
      <dgm:spPr/>
      <dgm:t>
        <a:bodyPr/>
        <a:lstStyle/>
        <a:p>
          <a:endParaRPr lang="en-US"/>
        </a:p>
      </dgm:t>
    </dgm:pt>
    <dgm:pt modelId="{731B24DE-E84A-4BE1-AE37-E76F0EB5304F}" type="pres">
      <dgm:prSet presAssocID="{AC090C7F-A388-49BF-96B7-4D38891EF672}" presName="hierChild4" presStyleCnt="0"/>
      <dgm:spPr/>
    </dgm:pt>
    <dgm:pt modelId="{042E07BB-F0A1-4E23-BF66-DE259BDF9D81}" type="pres">
      <dgm:prSet presAssocID="{AC090C7F-A388-49BF-96B7-4D38891EF672}" presName="hierChild5" presStyleCnt="0"/>
      <dgm:spPr/>
    </dgm:pt>
    <dgm:pt modelId="{AC400511-8A7C-4ECF-B4B5-76B3950071D9}" type="pres">
      <dgm:prSet presAssocID="{6C316225-E255-4BC9-B5C7-E3CB4F035194}" presName="Name64" presStyleLbl="parChTrans1D2" presStyleIdx="2" presStyleCnt="4"/>
      <dgm:spPr/>
      <dgm:t>
        <a:bodyPr/>
        <a:lstStyle/>
        <a:p>
          <a:endParaRPr lang="en-US"/>
        </a:p>
      </dgm:t>
    </dgm:pt>
    <dgm:pt modelId="{97EB4F76-6518-4346-B77A-54F15165024E}" type="pres">
      <dgm:prSet presAssocID="{EDD4A27F-FA0F-4ABF-B496-BA30C9A871A8}" presName="hierRoot2" presStyleCnt="0">
        <dgm:presLayoutVars>
          <dgm:hierBranch val="init"/>
        </dgm:presLayoutVars>
      </dgm:prSet>
      <dgm:spPr/>
    </dgm:pt>
    <dgm:pt modelId="{8FEDC2B9-3F21-4D57-8C57-897A54FD4890}" type="pres">
      <dgm:prSet presAssocID="{EDD4A27F-FA0F-4ABF-B496-BA30C9A871A8}" presName="rootComposite" presStyleCnt="0"/>
      <dgm:spPr/>
    </dgm:pt>
    <dgm:pt modelId="{353E34A1-6A1A-45D7-9A25-6270BD9EC28A}" type="pres">
      <dgm:prSet presAssocID="{EDD4A27F-FA0F-4ABF-B496-BA30C9A871A8}" presName="rootText" presStyleLbl="node2" presStyleIdx="2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9CD0CD8-BEC9-4B05-91B5-B3CF7B6D663A}" type="pres">
      <dgm:prSet presAssocID="{EDD4A27F-FA0F-4ABF-B496-BA30C9A871A8}" presName="rootConnector" presStyleLbl="node2" presStyleIdx="2" presStyleCnt="4"/>
      <dgm:spPr/>
      <dgm:t>
        <a:bodyPr/>
        <a:lstStyle/>
        <a:p>
          <a:endParaRPr lang="en-US"/>
        </a:p>
      </dgm:t>
    </dgm:pt>
    <dgm:pt modelId="{6E130490-2A90-4CC3-ABFC-A5EA9EECDD44}" type="pres">
      <dgm:prSet presAssocID="{EDD4A27F-FA0F-4ABF-B496-BA30C9A871A8}" presName="hierChild4" presStyleCnt="0"/>
      <dgm:spPr/>
    </dgm:pt>
    <dgm:pt modelId="{78C3BA17-9FB9-4B21-B708-8D8516FF9416}" type="pres">
      <dgm:prSet presAssocID="{EDD4A27F-FA0F-4ABF-B496-BA30C9A871A8}" presName="hierChild5" presStyleCnt="0"/>
      <dgm:spPr/>
    </dgm:pt>
    <dgm:pt modelId="{694F1252-B77A-4C5D-8B25-80FE1907A7BC}" type="pres">
      <dgm:prSet presAssocID="{09A06CFA-85E3-40C6-BA92-6F3066EDB307}" presName="Name64" presStyleLbl="parChTrans1D2" presStyleIdx="3" presStyleCnt="4"/>
      <dgm:spPr/>
      <dgm:t>
        <a:bodyPr/>
        <a:lstStyle/>
        <a:p>
          <a:endParaRPr lang="en-US"/>
        </a:p>
      </dgm:t>
    </dgm:pt>
    <dgm:pt modelId="{E006897A-6C09-4B66-A49A-3EA15E058A8E}" type="pres">
      <dgm:prSet presAssocID="{39263C2F-90AC-40EA-9DA8-FDCDD0D534D6}" presName="hierRoot2" presStyleCnt="0">
        <dgm:presLayoutVars>
          <dgm:hierBranch val="init"/>
        </dgm:presLayoutVars>
      </dgm:prSet>
      <dgm:spPr/>
    </dgm:pt>
    <dgm:pt modelId="{4E62EDF6-9F74-4DA6-B51C-68D360BAC561}" type="pres">
      <dgm:prSet presAssocID="{39263C2F-90AC-40EA-9DA8-FDCDD0D534D6}" presName="rootComposite" presStyleCnt="0"/>
      <dgm:spPr/>
    </dgm:pt>
    <dgm:pt modelId="{398FD980-FC3E-4806-9538-399F92C97B82}" type="pres">
      <dgm:prSet presAssocID="{39263C2F-90AC-40EA-9DA8-FDCDD0D534D6}" presName="rootText" presStyleLbl="node2" presStyleIdx="3" presStyleCnt="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C08B677-758E-4195-91C5-6D4761D33153}" type="pres">
      <dgm:prSet presAssocID="{39263C2F-90AC-40EA-9DA8-FDCDD0D534D6}" presName="rootConnector" presStyleLbl="node2" presStyleIdx="3" presStyleCnt="4"/>
      <dgm:spPr/>
      <dgm:t>
        <a:bodyPr/>
        <a:lstStyle/>
        <a:p>
          <a:endParaRPr lang="en-US"/>
        </a:p>
      </dgm:t>
    </dgm:pt>
    <dgm:pt modelId="{37DDF9F5-9E88-4127-B50F-EFE16F561D02}" type="pres">
      <dgm:prSet presAssocID="{39263C2F-90AC-40EA-9DA8-FDCDD0D534D6}" presName="hierChild4" presStyleCnt="0"/>
      <dgm:spPr/>
    </dgm:pt>
    <dgm:pt modelId="{80939850-06F8-4888-A12B-56140A8BBF50}" type="pres">
      <dgm:prSet presAssocID="{39263C2F-90AC-40EA-9DA8-FDCDD0D534D6}" presName="hierChild5" presStyleCnt="0"/>
      <dgm:spPr/>
    </dgm:pt>
    <dgm:pt modelId="{2B2E6297-3F74-4E10-9C9B-30542998DE29}" type="pres">
      <dgm:prSet presAssocID="{93E9DC02-DDED-4D29-85EF-4FB4E531DDB8}" presName="hierChild3" presStyleCnt="0"/>
      <dgm:spPr/>
    </dgm:pt>
  </dgm:ptLst>
  <dgm:cxnLst>
    <dgm:cxn modelId="{8207200A-A969-464A-B3FB-CEAD24DB3282}" type="presOf" srcId="{04031479-3933-4C97-89AA-13F6CC22D423}" destId="{E6154658-E518-4791-8FAA-18DFD2822205}" srcOrd="1" destOrd="0" presId="urn:microsoft.com/office/officeart/2009/3/layout/HorizontalOrganizationChart"/>
    <dgm:cxn modelId="{3B417E36-9558-4289-BC6E-8D1888CBD4CC}" srcId="{93E9DC02-DDED-4D29-85EF-4FB4E531DDB8}" destId="{AC090C7F-A388-49BF-96B7-4D38891EF672}" srcOrd="1" destOrd="0" parTransId="{48890B2B-ECCC-4D49-B597-FA23ADBCED7A}" sibTransId="{AB54FB76-9CA7-4C44-AF6F-C5DAEE17A4AF}"/>
    <dgm:cxn modelId="{9679F0DA-7789-4B8F-B024-722E2662D3C7}" type="presOf" srcId="{B752C6B5-2358-47C9-8CFD-4C1E37724428}" destId="{B6DF23E7-9AC6-4738-8AAB-67E1D03A3B65}" srcOrd="0" destOrd="0" presId="urn:microsoft.com/office/officeart/2009/3/layout/HorizontalOrganizationChart"/>
    <dgm:cxn modelId="{B68FBD86-B3CE-4C7B-92BA-C454634E4BB0}" type="presOf" srcId="{03AB3411-DF9D-49DC-931D-D5A0194B0631}" destId="{71B80388-85E2-453D-AE33-76EAD5869064}" srcOrd="0" destOrd="0" presId="urn:microsoft.com/office/officeart/2009/3/layout/HorizontalOrganizationChart"/>
    <dgm:cxn modelId="{5349DD60-1033-4E4F-89CF-36A2EA68F838}" type="presOf" srcId="{EDD4A27F-FA0F-4ABF-B496-BA30C9A871A8}" destId="{353E34A1-6A1A-45D7-9A25-6270BD9EC28A}" srcOrd="0" destOrd="0" presId="urn:microsoft.com/office/officeart/2009/3/layout/HorizontalOrganizationChart"/>
    <dgm:cxn modelId="{98ED49BF-6B6C-4FE0-944C-0996F5279FEA}" type="presOf" srcId="{6C316225-E255-4BC9-B5C7-E3CB4F035194}" destId="{AC400511-8A7C-4ECF-B4B5-76B3950071D9}" srcOrd="0" destOrd="0" presId="urn:microsoft.com/office/officeart/2009/3/layout/HorizontalOrganizationChart"/>
    <dgm:cxn modelId="{DA9B79E2-7DE0-48EA-8D0F-E4BDB5121837}" type="presOf" srcId="{04031479-3933-4C97-89AA-13F6CC22D423}" destId="{7302135B-C439-443E-87BD-9E88EDCCD190}" srcOrd="0" destOrd="0" presId="urn:microsoft.com/office/officeart/2009/3/layout/HorizontalOrganizationChart"/>
    <dgm:cxn modelId="{78208DB2-A6DC-4349-8371-B417EAA5A055}" type="presOf" srcId="{09A06CFA-85E3-40C6-BA92-6F3066EDB307}" destId="{694F1252-B77A-4C5D-8B25-80FE1907A7BC}" srcOrd="0" destOrd="0" presId="urn:microsoft.com/office/officeart/2009/3/layout/HorizontalOrganizationChart"/>
    <dgm:cxn modelId="{ED58D30C-D2C7-477B-AB5E-7641B18B1803}" type="presOf" srcId="{39263C2F-90AC-40EA-9DA8-FDCDD0D534D6}" destId="{DC08B677-758E-4195-91C5-6D4761D33153}" srcOrd="1" destOrd="0" presId="urn:microsoft.com/office/officeart/2009/3/layout/HorizontalOrganizationChart"/>
    <dgm:cxn modelId="{AE65B43F-B096-4FA3-B7DE-C7DE5154E080}" type="presOf" srcId="{39263C2F-90AC-40EA-9DA8-FDCDD0D534D6}" destId="{398FD980-FC3E-4806-9538-399F92C97B82}" srcOrd="0" destOrd="0" presId="urn:microsoft.com/office/officeart/2009/3/layout/HorizontalOrganizationChart"/>
    <dgm:cxn modelId="{F2BB1553-3C21-424E-8C15-C78E4904CBA3}" srcId="{93E9DC02-DDED-4D29-85EF-4FB4E531DDB8}" destId="{04031479-3933-4C97-89AA-13F6CC22D423}" srcOrd="0" destOrd="0" parTransId="{03AB3411-DF9D-49DC-931D-D5A0194B0631}" sibTransId="{C57A37C2-CDE9-4173-9A86-353B65B2AB80}"/>
    <dgm:cxn modelId="{86FD25D0-3C8B-4F1A-8624-56A3F80AFF48}" type="presOf" srcId="{48890B2B-ECCC-4D49-B597-FA23ADBCED7A}" destId="{E35C15A3-4E53-46FC-BA17-536ECC12272F}" srcOrd="0" destOrd="0" presId="urn:microsoft.com/office/officeart/2009/3/layout/HorizontalOrganizationChart"/>
    <dgm:cxn modelId="{8769F0FA-4D6F-467D-9D08-93596EDD8AED}" srcId="{93E9DC02-DDED-4D29-85EF-4FB4E531DDB8}" destId="{39263C2F-90AC-40EA-9DA8-FDCDD0D534D6}" srcOrd="3" destOrd="0" parTransId="{09A06CFA-85E3-40C6-BA92-6F3066EDB307}" sibTransId="{CBB5BDB1-F24B-4623-8CA3-2980E3EC9BC5}"/>
    <dgm:cxn modelId="{99B6FE99-F931-40BA-8C06-460A725437E5}" type="presOf" srcId="{AC090C7F-A388-49BF-96B7-4D38891EF672}" destId="{3B419EDC-ED03-41E4-A103-7560D0E7181C}" srcOrd="0" destOrd="0" presId="urn:microsoft.com/office/officeart/2009/3/layout/HorizontalOrganizationChart"/>
    <dgm:cxn modelId="{B611AB7A-558B-4616-A1F0-904D302FDB5F}" srcId="{93E9DC02-DDED-4D29-85EF-4FB4E531DDB8}" destId="{EDD4A27F-FA0F-4ABF-B496-BA30C9A871A8}" srcOrd="2" destOrd="0" parTransId="{6C316225-E255-4BC9-B5C7-E3CB4F035194}" sibTransId="{435A5315-65AD-472A-AA48-43E8F8DF361D}"/>
    <dgm:cxn modelId="{822CB8A1-480C-4FA8-969B-48F1FD903945}" type="presOf" srcId="{AC090C7F-A388-49BF-96B7-4D38891EF672}" destId="{54CEB53E-4E61-48A8-BA25-280F005936FC}" srcOrd="1" destOrd="0" presId="urn:microsoft.com/office/officeart/2009/3/layout/HorizontalOrganizationChart"/>
    <dgm:cxn modelId="{3878DD9A-16D3-43C1-AB6F-E3C3669A3252}" type="presOf" srcId="{93E9DC02-DDED-4D29-85EF-4FB4E531DDB8}" destId="{18E6AF75-FA88-4215-9F3E-B5D9ED6B0600}" srcOrd="1" destOrd="0" presId="urn:microsoft.com/office/officeart/2009/3/layout/HorizontalOrganizationChart"/>
    <dgm:cxn modelId="{42083DBC-3A45-4754-83AE-0E7CB65A01CA}" type="presOf" srcId="{EDD4A27F-FA0F-4ABF-B496-BA30C9A871A8}" destId="{49CD0CD8-BEC9-4B05-91B5-B3CF7B6D663A}" srcOrd="1" destOrd="0" presId="urn:microsoft.com/office/officeart/2009/3/layout/HorizontalOrganizationChart"/>
    <dgm:cxn modelId="{335DDECF-E4EE-4456-8944-FEC399BC5040}" srcId="{B752C6B5-2358-47C9-8CFD-4C1E37724428}" destId="{93E9DC02-DDED-4D29-85EF-4FB4E531DDB8}" srcOrd="0" destOrd="0" parTransId="{A7AD3434-3C6E-4876-9FF5-CEC7084B5B69}" sibTransId="{C70AD97B-EE11-4C17-8BA1-18192826ABD8}"/>
    <dgm:cxn modelId="{564A970A-F0F8-44E4-8D3A-C3ED4C3DF3FE}" type="presOf" srcId="{93E9DC02-DDED-4D29-85EF-4FB4E531DDB8}" destId="{9E67E57A-D6BD-4624-B2F6-6CA889CA07B7}" srcOrd="0" destOrd="0" presId="urn:microsoft.com/office/officeart/2009/3/layout/HorizontalOrganizationChart"/>
    <dgm:cxn modelId="{9FAB1885-D087-42DE-B957-D0846DAFB9A6}" type="presParOf" srcId="{B6DF23E7-9AC6-4738-8AAB-67E1D03A3B65}" destId="{6DDFA1CF-AFA7-42EF-9115-5E2707875E4F}" srcOrd="0" destOrd="0" presId="urn:microsoft.com/office/officeart/2009/3/layout/HorizontalOrganizationChart"/>
    <dgm:cxn modelId="{9E7A04D6-2EC5-41C5-96BC-8B3CC517F7F4}" type="presParOf" srcId="{6DDFA1CF-AFA7-42EF-9115-5E2707875E4F}" destId="{96DBAF63-291B-4EA6-8F5F-CD74AEBCF540}" srcOrd="0" destOrd="0" presId="urn:microsoft.com/office/officeart/2009/3/layout/HorizontalOrganizationChart"/>
    <dgm:cxn modelId="{9A6CC891-8A0F-40C0-A9B3-DDFC0A498B84}" type="presParOf" srcId="{96DBAF63-291B-4EA6-8F5F-CD74AEBCF540}" destId="{9E67E57A-D6BD-4624-B2F6-6CA889CA07B7}" srcOrd="0" destOrd="0" presId="urn:microsoft.com/office/officeart/2009/3/layout/HorizontalOrganizationChart"/>
    <dgm:cxn modelId="{8407A194-DBDC-4C58-836B-0A8EEC263535}" type="presParOf" srcId="{96DBAF63-291B-4EA6-8F5F-CD74AEBCF540}" destId="{18E6AF75-FA88-4215-9F3E-B5D9ED6B0600}" srcOrd="1" destOrd="0" presId="urn:microsoft.com/office/officeart/2009/3/layout/HorizontalOrganizationChart"/>
    <dgm:cxn modelId="{4A782953-C66F-432E-9069-656C2E455173}" type="presParOf" srcId="{6DDFA1CF-AFA7-42EF-9115-5E2707875E4F}" destId="{D118BF06-B594-4616-B96B-DA6A80E1863C}" srcOrd="1" destOrd="0" presId="urn:microsoft.com/office/officeart/2009/3/layout/HorizontalOrganizationChart"/>
    <dgm:cxn modelId="{3D6F9FD8-3DF7-4A45-870E-6788500F05BF}" type="presParOf" srcId="{D118BF06-B594-4616-B96B-DA6A80E1863C}" destId="{71B80388-85E2-453D-AE33-76EAD5869064}" srcOrd="0" destOrd="0" presId="urn:microsoft.com/office/officeart/2009/3/layout/HorizontalOrganizationChart"/>
    <dgm:cxn modelId="{D95AEAF1-AD18-4A19-AFBE-ECC764C34FD6}" type="presParOf" srcId="{D118BF06-B594-4616-B96B-DA6A80E1863C}" destId="{8B474AC4-B42E-4E31-B520-5EB4CD56BDB4}" srcOrd="1" destOrd="0" presId="urn:microsoft.com/office/officeart/2009/3/layout/HorizontalOrganizationChart"/>
    <dgm:cxn modelId="{917EB905-CD56-4075-8206-2504BEB10821}" type="presParOf" srcId="{8B474AC4-B42E-4E31-B520-5EB4CD56BDB4}" destId="{9E399B99-CB7D-449F-9AAA-FE4F743B505F}" srcOrd="0" destOrd="0" presId="urn:microsoft.com/office/officeart/2009/3/layout/HorizontalOrganizationChart"/>
    <dgm:cxn modelId="{63690784-0717-4A5F-B844-AEF1874D326E}" type="presParOf" srcId="{9E399B99-CB7D-449F-9AAA-FE4F743B505F}" destId="{7302135B-C439-443E-87BD-9E88EDCCD190}" srcOrd="0" destOrd="0" presId="urn:microsoft.com/office/officeart/2009/3/layout/HorizontalOrganizationChart"/>
    <dgm:cxn modelId="{907FC07E-ECEC-4991-AF08-6073CDD2E28B}" type="presParOf" srcId="{9E399B99-CB7D-449F-9AAA-FE4F743B505F}" destId="{E6154658-E518-4791-8FAA-18DFD2822205}" srcOrd="1" destOrd="0" presId="urn:microsoft.com/office/officeart/2009/3/layout/HorizontalOrganizationChart"/>
    <dgm:cxn modelId="{31EA9909-5D34-4E43-B33B-A7D9B478DED2}" type="presParOf" srcId="{8B474AC4-B42E-4E31-B520-5EB4CD56BDB4}" destId="{A0636DB7-BB71-441A-A3E3-CB9FA6EDCC5B}" srcOrd="1" destOrd="0" presId="urn:microsoft.com/office/officeart/2009/3/layout/HorizontalOrganizationChart"/>
    <dgm:cxn modelId="{246861AF-B47B-4F7E-AA7E-3097641A7C91}" type="presParOf" srcId="{8B474AC4-B42E-4E31-B520-5EB4CD56BDB4}" destId="{53714CC3-39D7-4677-8F3A-5B4428A186CB}" srcOrd="2" destOrd="0" presId="urn:microsoft.com/office/officeart/2009/3/layout/HorizontalOrganizationChart"/>
    <dgm:cxn modelId="{A8688262-A4D3-4FD1-AC74-C409E7D6B587}" type="presParOf" srcId="{D118BF06-B594-4616-B96B-DA6A80E1863C}" destId="{E35C15A3-4E53-46FC-BA17-536ECC12272F}" srcOrd="2" destOrd="0" presId="urn:microsoft.com/office/officeart/2009/3/layout/HorizontalOrganizationChart"/>
    <dgm:cxn modelId="{A15F3934-2FA5-4714-9A69-D4BAB0CAB284}" type="presParOf" srcId="{D118BF06-B594-4616-B96B-DA6A80E1863C}" destId="{6B43DD7F-C442-49DD-A08C-F23A3DD69BCB}" srcOrd="3" destOrd="0" presId="urn:microsoft.com/office/officeart/2009/3/layout/HorizontalOrganizationChart"/>
    <dgm:cxn modelId="{95278EEC-18D2-4B67-B1F2-3072A3488FFE}" type="presParOf" srcId="{6B43DD7F-C442-49DD-A08C-F23A3DD69BCB}" destId="{B2F8FD3F-317B-4C26-AA31-2C78A4563A97}" srcOrd="0" destOrd="0" presId="urn:microsoft.com/office/officeart/2009/3/layout/HorizontalOrganizationChart"/>
    <dgm:cxn modelId="{C5CB999B-FDF4-4E70-AC2E-4E4EAEAB07B5}" type="presParOf" srcId="{B2F8FD3F-317B-4C26-AA31-2C78A4563A97}" destId="{3B419EDC-ED03-41E4-A103-7560D0E7181C}" srcOrd="0" destOrd="0" presId="urn:microsoft.com/office/officeart/2009/3/layout/HorizontalOrganizationChart"/>
    <dgm:cxn modelId="{598B0E26-21F2-471C-B381-23ED94E5F727}" type="presParOf" srcId="{B2F8FD3F-317B-4C26-AA31-2C78A4563A97}" destId="{54CEB53E-4E61-48A8-BA25-280F005936FC}" srcOrd="1" destOrd="0" presId="urn:microsoft.com/office/officeart/2009/3/layout/HorizontalOrganizationChart"/>
    <dgm:cxn modelId="{5569206B-C53D-457E-90C0-EDACEF38F58F}" type="presParOf" srcId="{6B43DD7F-C442-49DD-A08C-F23A3DD69BCB}" destId="{731B24DE-E84A-4BE1-AE37-E76F0EB5304F}" srcOrd="1" destOrd="0" presId="urn:microsoft.com/office/officeart/2009/3/layout/HorizontalOrganizationChart"/>
    <dgm:cxn modelId="{25AC49AD-9B6A-4248-8F72-30D86FDA6E53}" type="presParOf" srcId="{6B43DD7F-C442-49DD-A08C-F23A3DD69BCB}" destId="{042E07BB-F0A1-4E23-BF66-DE259BDF9D81}" srcOrd="2" destOrd="0" presId="urn:microsoft.com/office/officeart/2009/3/layout/HorizontalOrganizationChart"/>
    <dgm:cxn modelId="{D9235FA1-C665-427E-9F8D-4C6D4F0507BA}" type="presParOf" srcId="{D118BF06-B594-4616-B96B-DA6A80E1863C}" destId="{AC400511-8A7C-4ECF-B4B5-76B3950071D9}" srcOrd="4" destOrd="0" presId="urn:microsoft.com/office/officeart/2009/3/layout/HorizontalOrganizationChart"/>
    <dgm:cxn modelId="{58DA9FAD-5568-40A5-B5AD-A0D2FBC9481B}" type="presParOf" srcId="{D118BF06-B594-4616-B96B-DA6A80E1863C}" destId="{97EB4F76-6518-4346-B77A-54F15165024E}" srcOrd="5" destOrd="0" presId="urn:microsoft.com/office/officeart/2009/3/layout/HorizontalOrganizationChart"/>
    <dgm:cxn modelId="{087AB383-EF03-40C9-A587-800702D0FC59}" type="presParOf" srcId="{97EB4F76-6518-4346-B77A-54F15165024E}" destId="{8FEDC2B9-3F21-4D57-8C57-897A54FD4890}" srcOrd="0" destOrd="0" presId="urn:microsoft.com/office/officeart/2009/3/layout/HorizontalOrganizationChart"/>
    <dgm:cxn modelId="{C0001372-4640-4801-A5DE-C835292E6CA3}" type="presParOf" srcId="{8FEDC2B9-3F21-4D57-8C57-897A54FD4890}" destId="{353E34A1-6A1A-45D7-9A25-6270BD9EC28A}" srcOrd="0" destOrd="0" presId="urn:microsoft.com/office/officeart/2009/3/layout/HorizontalOrganizationChart"/>
    <dgm:cxn modelId="{6FE6E74D-8F5B-4EF9-A70A-CE7C9E05DD67}" type="presParOf" srcId="{8FEDC2B9-3F21-4D57-8C57-897A54FD4890}" destId="{49CD0CD8-BEC9-4B05-91B5-B3CF7B6D663A}" srcOrd="1" destOrd="0" presId="urn:microsoft.com/office/officeart/2009/3/layout/HorizontalOrganizationChart"/>
    <dgm:cxn modelId="{A3AE2E55-0743-4DFB-88FC-AD80F01F5866}" type="presParOf" srcId="{97EB4F76-6518-4346-B77A-54F15165024E}" destId="{6E130490-2A90-4CC3-ABFC-A5EA9EECDD44}" srcOrd="1" destOrd="0" presId="urn:microsoft.com/office/officeart/2009/3/layout/HorizontalOrganizationChart"/>
    <dgm:cxn modelId="{E62B9A5F-8D7F-4F1A-A3FA-A0644345C77C}" type="presParOf" srcId="{97EB4F76-6518-4346-B77A-54F15165024E}" destId="{78C3BA17-9FB9-4B21-B708-8D8516FF9416}" srcOrd="2" destOrd="0" presId="urn:microsoft.com/office/officeart/2009/3/layout/HorizontalOrganizationChart"/>
    <dgm:cxn modelId="{42F3B432-C72F-4A9F-9AA2-C85E2C223BB9}" type="presParOf" srcId="{D118BF06-B594-4616-B96B-DA6A80E1863C}" destId="{694F1252-B77A-4C5D-8B25-80FE1907A7BC}" srcOrd="6" destOrd="0" presId="urn:microsoft.com/office/officeart/2009/3/layout/HorizontalOrganizationChart"/>
    <dgm:cxn modelId="{3193C79E-72CB-42E8-86DD-BD5831749B25}" type="presParOf" srcId="{D118BF06-B594-4616-B96B-DA6A80E1863C}" destId="{E006897A-6C09-4B66-A49A-3EA15E058A8E}" srcOrd="7" destOrd="0" presId="urn:microsoft.com/office/officeart/2009/3/layout/HorizontalOrganizationChart"/>
    <dgm:cxn modelId="{563C573A-F360-4D71-BFD3-C7C8D1EC5F11}" type="presParOf" srcId="{E006897A-6C09-4B66-A49A-3EA15E058A8E}" destId="{4E62EDF6-9F74-4DA6-B51C-68D360BAC561}" srcOrd="0" destOrd="0" presId="urn:microsoft.com/office/officeart/2009/3/layout/HorizontalOrganizationChart"/>
    <dgm:cxn modelId="{B8AA2265-31FD-473F-A26F-609E06A381A8}" type="presParOf" srcId="{4E62EDF6-9F74-4DA6-B51C-68D360BAC561}" destId="{398FD980-FC3E-4806-9538-399F92C97B82}" srcOrd="0" destOrd="0" presId="urn:microsoft.com/office/officeart/2009/3/layout/HorizontalOrganizationChart"/>
    <dgm:cxn modelId="{26311583-5822-4688-9483-10BFF39F051D}" type="presParOf" srcId="{4E62EDF6-9F74-4DA6-B51C-68D360BAC561}" destId="{DC08B677-758E-4195-91C5-6D4761D33153}" srcOrd="1" destOrd="0" presId="urn:microsoft.com/office/officeart/2009/3/layout/HorizontalOrganizationChart"/>
    <dgm:cxn modelId="{12B6092D-AFB1-4DE9-A7A7-1AFF0A4048EB}" type="presParOf" srcId="{E006897A-6C09-4B66-A49A-3EA15E058A8E}" destId="{37DDF9F5-9E88-4127-B50F-EFE16F561D02}" srcOrd="1" destOrd="0" presId="urn:microsoft.com/office/officeart/2009/3/layout/HorizontalOrganizationChart"/>
    <dgm:cxn modelId="{0236F3DD-3D96-49B8-BC80-EBBA742DC34F}" type="presParOf" srcId="{E006897A-6C09-4B66-A49A-3EA15E058A8E}" destId="{80939850-06F8-4888-A12B-56140A8BBF50}" srcOrd="2" destOrd="0" presId="urn:microsoft.com/office/officeart/2009/3/layout/HorizontalOrganizationChart"/>
    <dgm:cxn modelId="{D06C972D-B01B-47BF-AEA4-C27C0C0C4CA0}" type="presParOf" srcId="{6DDFA1CF-AFA7-42EF-9115-5E2707875E4F}" destId="{2B2E6297-3F74-4E10-9C9B-30542998DE29}" srcOrd="2" destOrd="0" presId="urn:microsoft.com/office/officeart/2009/3/layout/HorizontalOrganizationChar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F96235F-4E16-4ED1-BEB0-484E45FC4E58}" type="presOf" srcId="{DF70393D-5280-44D9-9405-0E9F76FA8676}" destId="{DAB47B53-EF4E-48AD-8022-E73E876CF51E}" srcOrd="0" destOrd="0" presId="urn:microsoft.com/office/officeart/2005/8/layout/process1"/>
    <dgm:cxn modelId="{FE8E9E16-D2DD-4489-B11C-3CF10F2200D6}" type="presOf" srcId="{4019AD2F-4345-4265-BA04-A6B59F138967}" destId="{2A7FE5F7-CE75-4DED-96A5-E1670C593B45}" srcOrd="0" destOrd="0" presId="urn:microsoft.com/office/officeart/2005/8/layout/process1"/>
    <dgm:cxn modelId="{CE5B1F13-B255-4D07-BA49-DF036CEB2913}" type="presOf" srcId="{7899457B-3E5A-41A5-A9CB-375D8818E163}" destId="{D8AD63D0-B586-4328-9FA1-64B56FCE19AF}" srcOrd="0" destOrd="0" presId="urn:microsoft.com/office/officeart/2005/8/layout/process1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0BC8ECC7-2E82-4779-89F7-61D387C0FE43}" type="presOf" srcId="{0846754D-6106-4EBA-9CF9-76D3D22064BC}" destId="{94854605-19F0-4F2E-A9D2-31A0984B6C9C}" srcOrd="1" destOrd="0" presId="urn:microsoft.com/office/officeart/2005/8/layout/process1"/>
    <dgm:cxn modelId="{83E26D9E-93F2-4B4F-AE2D-B75AFD6A682B}" type="presOf" srcId="{5451F29F-3EF6-45D1-AEEF-AA0D785E4773}" destId="{C1A8EA25-9E08-4B83-9763-21EE13C3360A}" srcOrd="1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0D5184BF-E15A-47A6-9977-E71DE8D4103C}" type="presOf" srcId="{0EF11172-FE00-44B8-8529-221C120BACC3}" destId="{16393D12-764D-4028-9DD9-86BC39F82003}" srcOrd="0" destOrd="0" presId="urn:microsoft.com/office/officeart/2005/8/layout/process1"/>
    <dgm:cxn modelId="{778CB42B-9D03-4B70-8939-E3197500509E}" type="presOf" srcId="{1BF130AE-3223-4983-A5A9-3F4A48FDAB40}" destId="{F475B811-AE15-4CD3-8513-298CF947A37E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C3BC9491-662D-4CF6-8162-48268B23650C}" type="presOf" srcId="{34DEBFA1-27FF-447E-A88A-EDB1D73EFE84}" destId="{B8AB2A18-6D86-4C6D-A535-CE82C7B98224}" srcOrd="0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77F63ACA-3BEE-415B-B8D1-295AD26F1473}" type="presOf" srcId="{1F53DFC6-F0E9-4370-8A63-E9A999AEBC8D}" destId="{46AA4DAF-6AB4-4D8B-B855-B18B72489940}" srcOrd="0" destOrd="0" presId="urn:microsoft.com/office/officeart/2005/8/layout/process1"/>
    <dgm:cxn modelId="{D319D2EA-34C8-4CF4-8562-1601A614D130}" type="presOf" srcId="{0846754D-6106-4EBA-9CF9-76D3D22064BC}" destId="{5EC90DA7-CADB-498C-BB83-1778BC9AF79B}" srcOrd="0" destOrd="0" presId="urn:microsoft.com/office/officeart/2005/8/layout/process1"/>
    <dgm:cxn modelId="{DF033089-5B46-4DA7-AD21-EDF2538B0D50}" type="presOf" srcId="{67D7CD30-C7E2-4966-B78C-45C0A1ED4C44}" destId="{20D3240E-A45C-49EE-9B9F-E8D9A91A9275}" srcOrd="0" destOrd="0" presId="urn:microsoft.com/office/officeart/2005/8/layout/process1"/>
    <dgm:cxn modelId="{0B8EEEA1-34DB-4FF6-9739-757EC03EFF51}" type="presOf" srcId="{DF70393D-5280-44D9-9405-0E9F76FA8676}" destId="{4B555BF3-20EF-4863-8809-7C7F65E2AC05}" srcOrd="1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C028B083-1D10-4BE9-8235-A4D158ECACE1}" type="presOf" srcId="{10F6559E-2033-4385-A405-75EBA4A5A615}" destId="{9476D3F7-F89B-4395-9516-D76A7BDFA363}" srcOrd="1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B55CEF05-268D-4778-9B54-BE9EB192304E}" type="presOf" srcId="{10F6559E-2033-4385-A405-75EBA4A5A615}" destId="{91B2FA59-373F-48E7-881B-D44490850F48}" srcOrd="0" destOrd="0" presId="urn:microsoft.com/office/officeart/2005/8/layout/process1"/>
    <dgm:cxn modelId="{A57FC2FA-9B49-4B6D-AE0D-E83A47B313CB}" type="presOf" srcId="{5451F29F-3EF6-45D1-AEEF-AA0D785E4773}" destId="{5794780E-BA4E-4CF9-9DA6-9AD882B53432}" srcOrd="0" destOrd="0" presId="urn:microsoft.com/office/officeart/2005/8/layout/process1"/>
    <dgm:cxn modelId="{6472D54E-D2B9-4259-9BBF-01A89E1178D7}" type="presOf" srcId="{CDEDA572-6D52-4EF6-99BD-C8E6C492A18F}" destId="{68CE85FE-B9EF-4EB5-9525-8325A9E8EE57}" srcOrd="1" destOrd="0" presId="urn:microsoft.com/office/officeart/2005/8/layout/process1"/>
    <dgm:cxn modelId="{ECEDC988-0158-4C0D-8294-AC551DF23FC2}" type="presOf" srcId="{CDEDA572-6D52-4EF6-99BD-C8E6C492A18F}" destId="{FECEDB35-F1D5-4E16-AEA4-FC2B5F436A69}" srcOrd="0" destOrd="0" presId="urn:microsoft.com/office/officeart/2005/8/layout/process1"/>
    <dgm:cxn modelId="{31EED5A9-EC53-4E12-B1B2-F971B1A5483C}" type="presParOf" srcId="{2A7FE5F7-CE75-4DED-96A5-E1670C593B45}" destId="{46AA4DAF-6AB4-4D8B-B855-B18B72489940}" srcOrd="0" destOrd="0" presId="urn:microsoft.com/office/officeart/2005/8/layout/process1"/>
    <dgm:cxn modelId="{4F8208AE-7E0C-4ACC-9314-C6505347431F}" type="presParOf" srcId="{2A7FE5F7-CE75-4DED-96A5-E1670C593B45}" destId="{5794780E-BA4E-4CF9-9DA6-9AD882B53432}" srcOrd="1" destOrd="0" presId="urn:microsoft.com/office/officeart/2005/8/layout/process1"/>
    <dgm:cxn modelId="{E93C7782-02C4-4E41-8C6C-3D2B4C6E5E7A}" type="presParOf" srcId="{5794780E-BA4E-4CF9-9DA6-9AD882B53432}" destId="{C1A8EA25-9E08-4B83-9763-21EE13C3360A}" srcOrd="0" destOrd="0" presId="urn:microsoft.com/office/officeart/2005/8/layout/process1"/>
    <dgm:cxn modelId="{88D93B91-CA5C-49BC-8FEC-7FC5867256CC}" type="presParOf" srcId="{2A7FE5F7-CE75-4DED-96A5-E1670C593B45}" destId="{20D3240E-A45C-49EE-9B9F-E8D9A91A9275}" srcOrd="2" destOrd="0" presId="urn:microsoft.com/office/officeart/2005/8/layout/process1"/>
    <dgm:cxn modelId="{1F2B2FEA-C49B-4000-BA09-BA84B2E0FD39}" type="presParOf" srcId="{2A7FE5F7-CE75-4DED-96A5-E1670C593B45}" destId="{DAB47B53-EF4E-48AD-8022-E73E876CF51E}" srcOrd="3" destOrd="0" presId="urn:microsoft.com/office/officeart/2005/8/layout/process1"/>
    <dgm:cxn modelId="{DC3B8A94-6B92-407B-907A-12B0EBFC999E}" type="presParOf" srcId="{DAB47B53-EF4E-48AD-8022-E73E876CF51E}" destId="{4B555BF3-20EF-4863-8809-7C7F65E2AC05}" srcOrd="0" destOrd="0" presId="urn:microsoft.com/office/officeart/2005/8/layout/process1"/>
    <dgm:cxn modelId="{1F41AC71-7696-42AD-8201-CAC72B252EF6}" type="presParOf" srcId="{2A7FE5F7-CE75-4DED-96A5-E1670C593B45}" destId="{16393D12-764D-4028-9DD9-86BC39F82003}" srcOrd="4" destOrd="0" presId="urn:microsoft.com/office/officeart/2005/8/layout/process1"/>
    <dgm:cxn modelId="{32992A9B-6BFD-450F-8B59-42A0495BD745}" type="presParOf" srcId="{2A7FE5F7-CE75-4DED-96A5-E1670C593B45}" destId="{FECEDB35-F1D5-4E16-AEA4-FC2B5F436A69}" srcOrd="5" destOrd="0" presId="urn:microsoft.com/office/officeart/2005/8/layout/process1"/>
    <dgm:cxn modelId="{ADB5802B-B055-415C-8099-2454E39823F4}" type="presParOf" srcId="{FECEDB35-F1D5-4E16-AEA4-FC2B5F436A69}" destId="{68CE85FE-B9EF-4EB5-9525-8325A9E8EE57}" srcOrd="0" destOrd="0" presId="urn:microsoft.com/office/officeart/2005/8/layout/process1"/>
    <dgm:cxn modelId="{2A6596BB-22EC-4A9F-B685-A9D615ED5CB3}" type="presParOf" srcId="{2A7FE5F7-CE75-4DED-96A5-E1670C593B45}" destId="{B8AB2A18-6D86-4C6D-A535-CE82C7B98224}" srcOrd="6" destOrd="0" presId="urn:microsoft.com/office/officeart/2005/8/layout/process1"/>
    <dgm:cxn modelId="{5C3E4498-6E22-478B-9452-894AAAFC921B}" type="presParOf" srcId="{2A7FE5F7-CE75-4DED-96A5-E1670C593B45}" destId="{91B2FA59-373F-48E7-881B-D44490850F48}" srcOrd="7" destOrd="0" presId="urn:microsoft.com/office/officeart/2005/8/layout/process1"/>
    <dgm:cxn modelId="{6FF4AC3C-E0AA-47FC-A569-240BB6CDC32D}" type="presParOf" srcId="{91B2FA59-373F-48E7-881B-D44490850F48}" destId="{9476D3F7-F89B-4395-9516-D76A7BDFA363}" srcOrd="0" destOrd="0" presId="urn:microsoft.com/office/officeart/2005/8/layout/process1"/>
    <dgm:cxn modelId="{2AFE9E1F-ED1E-40C6-BF28-CA1EF8B52606}" type="presParOf" srcId="{2A7FE5F7-CE75-4DED-96A5-E1670C593B45}" destId="{F475B811-AE15-4CD3-8513-298CF947A37E}" srcOrd="8" destOrd="0" presId="urn:microsoft.com/office/officeart/2005/8/layout/process1"/>
    <dgm:cxn modelId="{5F2962E4-1F55-41EC-ABBA-5E6D39A43F10}" type="presParOf" srcId="{2A7FE5F7-CE75-4DED-96A5-E1670C593B45}" destId="{5EC90DA7-CADB-498C-BB83-1778BC9AF79B}" srcOrd="9" destOrd="0" presId="urn:microsoft.com/office/officeart/2005/8/layout/process1"/>
    <dgm:cxn modelId="{A1AD6CB7-7D6E-45B3-AA7A-84FF5B69989F}" type="presParOf" srcId="{5EC90DA7-CADB-498C-BB83-1778BC9AF79B}" destId="{94854605-19F0-4F2E-A9D2-31A0984B6C9C}" srcOrd="0" destOrd="0" presId="urn:microsoft.com/office/officeart/2005/8/layout/process1"/>
    <dgm:cxn modelId="{B08394F6-B177-4DEB-A67F-0C7E7D4D66C1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4019AD2F-4345-4265-BA04-A6B59F138967}" type="doc">
      <dgm:prSet loTypeId="urn:microsoft.com/office/officeart/2005/8/layout/process1" loCatId="process" qsTypeId="urn:microsoft.com/office/officeart/2005/8/quickstyle/3d3" qsCatId="3D" csTypeId="urn:microsoft.com/office/officeart/2005/8/colors/accent1_2" csCatId="accent1" phldr="1"/>
      <dgm:spPr/>
    </dgm:pt>
    <dgm:pt modelId="{1F53DFC6-F0E9-4370-8A63-E9A999AEBC8D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AEC2567-9500-4FEA-9178-F671EF4F6859}" type="parTrans" cxnId="{CEC74A5C-90AF-48D9-B0C2-2C412A83C43B}">
      <dgm:prSet/>
      <dgm:spPr/>
      <dgm:t>
        <a:bodyPr/>
        <a:lstStyle/>
        <a:p>
          <a:endParaRPr lang="en-US"/>
        </a:p>
      </dgm:t>
    </dgm:pt>
    <dgm:pt modelId="{5451F29F-3EF6-45D1-AEEF-AA0D785E4773}" type="sibTrans" cxnId="{CEC74A5C-90AF-48D9-B0C2-2C412A83C43B}">
      <dgm:prSet/>
      <dgm:spPr/>
      <dgm:t>
        <a:bodyPr/>
        <a:lstStyle/>
        <a:p>
          <a:endParaRPr lang="en-US"/>
        </a:p>
      </dgm:t>
    </dgm:pt>
    <dgm:pt modelId="{67D7CD30-C7E2-4966-B78C-45C0A1ED4C44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7930C2B-C2B8-4F5A-B554-BC8010B4A5AE}" type="parTrans" cxnId="{0914EE45-741E-4510-91E2-9DE1171F032B}">
      <dgm:prSet/>
      <dgm:spPr/>
      <dgm:t>
        <a:bodyPr/>
        <a:lstStyle/>
        <a:p>
          <a:endParaRPr lang="en-US"/>
        </a:p>
      </dgm:t>
    </dgm:pt>
    <dgm:pt modelId="{DF70393D-5280-44D9-9405-0E9F76FA8676}" type="sibTrans" cxnId="{0914EE45-741E-4510-91E2-9DE1171F032B}">
      <dgm:prSet/>
      <dgm:spPr/>
      <dgm:t>
        <a:bodyPr/>
        <a:lstStyle/>
        <a:p>
          <a:endParaRPr lang="en-US"/>
        </a:p>
      </dgm:t>
    </dgm:pt>
    <dgm:pt modelId="{1BF130AE-3223-4983-A5A9-3F4A48FDAB40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gm:t>
    </dgm:pt>
    <dgm:pt modelId="{0846754D-6106-4EBA-9CF9-76D3D22064BC}" type="sibTrans" cxnId="{6B316BC8-EEBE-4E51-9427-CD3155BC6E9A}">
      <dgm:prSet/>
      <dgm:spPr/>
      <dgm:t>
        <a:bodyPr/>
        <a:lstStyle/>
        <a:p>
          <a:endParaRPr lang="en-US"/>
        </a:p>
      </dgm:t>
    </dgm:pt>
    <dgm:pt modelId="{C1D30DBD-6DA5-4DA7-8597-F36058771885}" type="parTrans" cxnId="{6B316BC8-EEBE-4E51-9427-CD3155BC6E9A}">
      <dgm:prSet/>
      <dgm:spPr/>
      <dgm:t>
        <a:bodyPr/>
        <a:lstStyle/>
        <a:p>
          <a:endParaRPr lang="en-US"/>
        </a:p>
      </dgm:t>
    </dgm:pt>
    <dgm:pt modelId="{7899457B-3E5A-41A5-A9CB-375D8818E163}">
      <dgm:prSet phldrT="[Text]"/>
      <dgm:spPr/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D77C66-BF69-4548-9B84-37CDE13F6444}" type="parTrans" cxnId="{688D9A19-99C4-4BE6-B29E-62593749DA1B}">
      <dgm:prSet/>
      <dgm:spPr/>
      <dgm:t>
        <a:bodyPr/>
        <a:lstStyle/>
        <a:p>
          <a:endParaRPr lang="en-US"/>
        </a:p>
      </dgm:t>
    </dgm:pt>
    <dgm:pt modelId="{5862EF93-1CC7-40BE-A631-0661BAA504FA}" type="sibTrans" cxnId="{688D9A19-99C4-4BE6-B29E-62593749DA1B}">
      <dgm:prSet/>
      <dgm:spPr/>
      <dgm:t>
        <a:bodyPr/>
        <a:lstStyle/>
        <a:p>
          <a:endParaRPr lang="en-US"/>
        </a:p>
      </dgm:t>
    </dgm:pt>
    <dgm:pt modelId="{0EF11172-FE00-44B8-8529-221C120BACC3}">
      <dgm:prSet phldrT="[Text]"/>
      <dgm:spPr>
        <a:solidFill>
          <a:schemeClr val="accent1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407812E-4887-4B6C-A581-05525BE2A3A2}" type="parTrans" cxnId="{119D7FDA-5583-466C-A368-FCBC50D655A1}">
      <dgm:prSet/>
      <dgm:spPr/>
      <dgm:t>
        <a:bodyPr/>
        <a:lstStyle/>
        <a:p>
          <a:endParaRPr lang="en-US"/>
        </a:p>
      </dgm:t>
    </dgm:pt>
    <dgm:pt modelId="{CDEDA572-6D52-4EF6-99BD-C8E6C492A18F}" type="sibTrans" cxnId="{119D7FDA-5583-466C-A368-FCBC50D655A1}">
      <dgm:prSet/>
      <dgm:spPr/>
      <dgm:t>
        <a:bodyPr/>
        <a:lstStyle/>
        <a:p>
          <a:endParaRPr lang="en-US"/>
        </a:p>
      </dgm:t>
    </dgm:pt>
    <dgm:pt modelId="{34DEBFA1-27FF-447E-A88A-EDB1D73EFE84}">
      <dgm:prSet phldrT="[Text]"/>
      <dgm:spPr>
        <a:solidFill>
          <a:srgbClr val="92D050"/>
        </a:solidFill>
      </dgm:spPr>
      <dgm:t>
        <a:bodyPr/>
        <a:lstStyle/>
        <a:p>
          <a:r>
            <a:rPr lang="en-US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54E05B1-5599-4933-8609-A229850D32EC}" type="parTrans" cxnId="{7D84F912-9D9E-43FB-AF02-A082E408E7A6}">
      <dgm:prSet/>
      <dgm:spPr/>
      <dgm:t>
        <a:bodyPr/>
        <a:lstStyle/>
        <a:p>
          <a:endParaRPr lang="en-US"/>
        </a:p>
      </dgm:t>
    </dgm:pt>
    <dgm:pt modelId="{10F6559E-2033-4385-A405-75EBA4A5A615}" type="sibTrans" cxnId="{7D84F912-9D9E-43FB-AF02-A082E408E7A6}">
      <dgm:prSet/>
      <dgm:spPr/>
      <dgm:t>
        <a:bodyPr/>
        <a:lstStyle/>
        <a:p>
          <a:endParaRPr lang="en-US"/>
        </a:p>
      </dgm:t>
    </dgm:pt>
    <dgm:pt modelId="{2A7FE5F7-CE75-4DED-96A5-E1670C593B45}" type="pres">
      <dgm:prSet presAssocID="{4019AD2F-4345-4265-BA04-A6B59F138967}" presName="Name0" presStyleCnt="0">
        <dgm:presLayoutVars>
          <dgm:dir/>
          <dgm:resizeHandles val="exact"/>
        </dgm:presLayoutVars>
      </dgm:prSet>
      <dgm:spPr/>
    </dgm:pt>
    <dgm:pt modelId="{46AA4DAF-6AB4-4D8B-B855-B18B72489940}" type="pres">
      <dgm:prSet presAssocID="{1F53DFC6-F0E9-4370-8A63-E9A999AEBC8D}" presName="node" presStyleLbl="node1" presStyleIdx="0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94780E-BA4E-4CF9-9DA6-9AD882B53432}" type="pres">
      <dgm:prSet presAssocID="{5451F29F-3EF6-45D1-AEEF-AA0D785E4773}" presName="sibTrans" presStyleLbl="sibTrans2D1" presStyleIdx="0" presStyleCnt="5"/>
      <dgm:spPr/>
      <dgm:t>
        <a:bodyPr/>
        <a:lstStyle/>
        <a:p>
          <a:endParaRPr lang="en-US"/>
        </a:p>
      </dgm:t>
    </dgm:pt>
    <dgm:pt modelId="{C1A8EA25-9E08-4B83-9763-21EE13C3360A}" type="pres">
      <dgm:prSet presAssocID="{5451F29F-3EF6-45D1-AEEF-AA0D785E4773}" presName="connectorText" presStyleLbl="sibTrans2D1" presStyleIdx="0" presStyleCnt="5"/>
      <dgm:spPr/>
      <dgm:t>
        <a:bodyPr/>
        <a:lstStyle/>
        <a:p>
          <a:endParaRPr lang="en-US"/>
        </a:p>
      </dgm:t>
    </dgm:pt>
    <dgm:pt modelId="{20D3240E-A45C-49EE-9B9F-E8D9A91A9275}" type="pres">
      <dgm:prSet presAssocID="{67D7CD30-C7E2-4966-B78C-45C0A1ED4C44}" presName="node" presStyleLbl="node1" presStyleIdx="1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AB47B53-EF4E-48AD-8022-E73E876CF51E}" type="pres">
      <dgm:prSet presAssocID="{DF70393D-5280-44D9-9405-0E9F76FA8676}" presName="sibTrans" presStyleLbl="sibTrans2D1" presStyleIdx="1" presStyleCnt="5"/>
      <dgm:spPr/>
      <dgm:t>
        <a:bodyPr/>
        <a:lstStyle/>
        <a:p>
          <a:endParaRPr lang="en-US"/>
        </a:p>
      </dgm:t>
    </dgm:pt>
    <dgm:pt modelId="{4B555BF3-20EF-4863-8809-7C7F65E2AC05}" type="pres">
      <dgm:prSet presAssocID="{DF70393D-5280-44D9-9405-0E9F76FA8676}" presName="connectorText" presStyleLbl="sibTrans2D1" presStyleIdx="1" presStyleCnt="5"/>
      <dgm:spPr/>
      <dgm:t>
        <a:bodyPr/>
        <a:lstStyle/>
        <a:p>
          <a:endParaRPr lang="en-US"/>
        </a:p>
      </dgm:t>
    </dgm:pt>
    <dgm:pt modelId="{16393D12-764D-4028-9DD9-86BC39F82003}" type="pres">
      <dgm:prSet presAssocID="{0EF11172-FE00-44B8-8529-221C120BACC3}" presName="node" presStyleLbl="node1" presStyleIdx="2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ECEDB35-F1D5-4E16-AEA4-FC2B5F436A69}" type="pres">
      <dgm:prSet presAssocID="{CDEDA572-6D52-4EF6-99BD-C8E6C492A18F}" presName="sibTrans" presStyleLbl="sibTrans2D1" presStyleIdx="2" presStyleCnt="5"/>
      <dgm:spPr/>
      <dgm:t>
        <a:bodyPr/>
        <a:lstStyle/>
        <a:p>
          <a:endParaRPr lang="en-US"/>
        </a:p>
      </dgm:t>
    </dgm:pt>
    <dgm:pt modelId="{68CE85FE-B9EF-4EB5-9525-8325A9E8EE57}" type="pres">
      <dgm:prSet presAssocID="{CDEDA572-6D52-4EF6-99BD-C8E6C492A18F}" presName="connectorText" presStyleLbl="sibTrans2D1" presStyleIdx="2" presStyleCnt="5"/>
      <dgm:spPr/>
      <dgm:t>
        <a:bodyPr/>
        <a:lstStyle/>
        <a:p>
          <a:endParaRPr lang="en-US"/>
        </a:p>
      </dgm:t>
    </dgm:pt>
    <dgm:pt modelId="{B8AB2A18-6D86-4C6D-A535-CE82C7B98224}" type="pres">
      <dgm:prSet presAssocID="{34DEBFA1-27FF-447E-A88A-EDB1D73EFE84}" presName="node" presStyleLbl="node1" presStyleIdx="3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1B2FA59-373F-48E7-881B-D44490850F48}" type="pres">
      <dgm:prSet presAssocID="{10F6559E-2033-4385-A405-75EBA4A5A615}" presName="sibTrans" presStyleLbl="sibTrans2D1" presStyleIdx="3" presStyleCnt="5"/>
      <dgm:spPr/>
      <dgm:t>
        <a:bodyPr/>
        <a:lstStyle/>
        <a:p>
          <a:endParaRPr lang="en-US"/>
        </a:p>
      </dgm:t>
    </dgm:pt>
    <dgm:pt modelId="{9476D3F7-F89B-4395-9516-D76A7BDFA363}" type="pres">
      <dgm:prSet presAssocID="{10F6559E-2033-4385-A405-75EBA4A5A615}" presName="connectorText" presStyleLbl="sibTrans2D1" presStyleIdx="3" presStyleCnt="5"/>
      <dgm:spPr/>
      <dgm:t>
        <a:bodyPr/>
        <a:lstStyle/>
        <a:p>
          <a:endParaRPr lang="en-US"/>
        </a:p>
      </dgm:t>
    </dgm:pt>
    <dgm:pt modelId="{F475B811-AE15-4CD3-8513-298CF947A37E}" type="pres">
      <dgm:prSet presAssocID="{1BF130AE-3223-4983-A5A9-3F4A48FDAB40}" presName="node" presStyleLbl="node1" presStyleIdx="4" presStyleCnt="6" custScaleX="56420" custScaleY="3949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EC90DA7-CADB-498C-BB83-1778BC9AF79B}" type="pres">
      <dgm:prSet presAssocID="{0846754D-6106-4EBA-9CF9-76D3D22064BC}" presName="sibTrans" presStyleLbl="sibTrans2D1" presStyleIdx="4" presStyleCnt="5"/>
      <dgm:spPr/>
      <dgm:t>
        <a:bodyPr/>
        <a:lstStyle/>
        <a:p>
          <a:endParaRPr lang="en-US"/>
        </a:p>
      </dgm:t>
    </dgm:pt>
    <dgm:pt modelId="{94854605-19F0-4F2E-A9D2-31A0984B6C9C}" type="pres">
      <dgm:prSet presAssocID="{0846754D-6106-4EBA-9CF9-76D3D22064BC}" presName="connectorText" presStyleLbl="sibTrans2D1" presStyleIdx="4" presStyleCnt="5"/>
      <dgm:spPr/>
      <dgm:t>
        <a:bodyPr/>
        <a:lstStyle/>
        <a:p>
          <a:endParaRPr lang="en-US"/>
        </a:p>
      </dgm:t>
    </dgm:pt>
    <dgm:pt modelId="{D8AD63D0-B586-4328-9FA1-64B56FCE19AF}" type="pres">
      <dgm:prSet presAssocID="{7899457B-3E5A-41A5-A9CB-375D8818E163}" presName="node" presStyleLbl="node1" presStyleIdx="5" presStyleCnt="6" custScaleX="49778" custScaleY="3844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D93759F-6A21-4283-B71B-666B31C87D63}" type="presOf" srcId="{7899457B-3E5A-41A5-A9CB-375D8818E163}" destId="{D8AD63D0-B586-4328-9FA1-64B56FCE19AF}" srcOrd="0" destOrd="0" presId="urn:microsoft.com/office/officeart/2005/8/layout/process1"/>
    <dgm:cxn modelId="{7D84F912-9D9E-43FB-AF02-A082E408E7A6}" srcId="{4019AD2F-4345-4265-BA04-A6B59F138967}" destId="{34DEBFA1-27FF-447E-A88A-EDB1D73EFE84}" srcOrd="3" destOrd="0" parTransId="{B54E05B1-5599-4933-8609-A229850D32EC}" sibTransId="{10F6559E-2033-4385-A405-75EBA4A5A615}"/>
    <dgm:cxn modelId="{B8AB4E32-1C47-4D1D-9E49-D06C00D7AFBC}" type="presOf" srcId="{0EF11172-FE00-44B8-8529-221C120BACC3}" destId="{16393D12-764D-4028-9DD9-86BC39F82003}" srcOrd="0" destOrd="0" presId="urn:microsoft.com/office/officeart/2005/8/layout/process1"/>
    <dgm:cxn modelId="{A71F5A75-9E9C-44E0-83A4-107664BAC50D}" type="presOf" srcId="{5451F29F-3EF6-45D1-AEEF-AA0D785E4773}" destId="{5794780E-BA4E-4CF9-9DA6-9AD882B53432}" srcOrd="0" destOrd="0" presId="urn:microsoft.com/office/officeart/2005/8/layout/process1"/>
    <dgm:cxn modelId="{6B316BC8-EEBE-4E51-9427-CD3155BC6E9A}" srcId="{4019AD2F-4345-4265-BA04-A6B59F138967}" destId="{1BF130AE-3223-4983-A5A9-3F4A48FDAB40}" srcOrd="4" destOrd="0" parTransId="{C1D30DBD-6DA5-4DA7-8597-F36058771885}" sibTransId="{0846754D-6106-4EBA-9CF9-76D3D22064BC}"/>
    <dgm:cxn modelId="{688D9A19-99C4-4BE6-B29E-62593749DA1B}" srcId="{4019AD2F-4345-4265-BA04-A6B59F138967}" destId="{7899457B-3E5A-41A5-A9CB-375D8818E163}" srcOrd="5" destOrd="0" parTransId="{BED77C66-BF69-4548-9B84-37CDE13F6444}" sibTransId="{5862EF93-1CC7-40BE-A631-0661BAA504FA}"/>
    <dgm:cxn modelId="{B4F125ED-5035-49DF-96F7-693A493938E4}" type="presOf" srcId="{0846754D-6106-4EBA-9CF9-76D3D22064BC}" destId="{5EC90DA7-CADB-498C-BB83-1778BC9AF79B}" srcOrd="0" destOrd="0" presId="urn:microsoft.com/office/officeart/2005/8/layout/process1"/>
    <dgm:cxn modelId="{DBDA2C1A-1F71-423C-BBC2-EB3B1EFA6C23}" type="presOf" srcId="{1BF130AE-3223-4983-A5A9-3F4A48FDAB40}" destId="{F475B811-AE15-4CD3-8513-298CF947A37E}" srcOrd="0" destOrd="0" presId="urn:microsoft.com/office/officeart/2005/8/layout/process1"/>
    <dgm:cxn modelId="{C9216ED5-66D5-4E24-A317-85D7B3727AFF}" type="presOf" srcId="{67D7CD30-C7E2-4966-B78C-45C0A1ED4C44}" destId="{20D3240E-A45C-49EE-9B9F-E8D9A91A9275}" srcOrd="0" destOrd="0" presId="urn:microsoft.com/office/officeart/2005/8/layout/process1"/>
    <dgm:cxn modelId="{FD7F3646-F5F0-4417-9845-D11D9CC7BC9F}" type="presOf" srcId="{1F53DFC6-F0E9-4370-8A63-E9A999AEBC8D}" destId="{46AA4DAF-6AB4-4D8B-B855-B18B72489940}" srcOrd="0" destOrd="0" presId="urn:microsoft.com/office/officeart/2005/8/layout/process1"/>
    <dgm:cxn modelId="{D7A8831F-2EFE-4B70-92EF-562B464635CD}" type="presOf" srcId="{0846754D-6106-4EBA-9CF9-76D3D22064BC}" destId="{94854605-19F0-4F2E-A9D2-31A0984B6C9C}" srcOrd="1" destOrd="0" presId="urn:microsoft.com/office/officeart/2005/8/layout/process1"/>
    <dgm:cxn modelId="{8E3666BC-1E0F-49BD-A5AE-4251021E7638}" type="presOf" srcId="{4019AD2F-4345-4265-BA04-A6B59F138967}" destId="{2A7FE5F7-CE75-4DED-96A5-E1670C593B45}" srcOrd="0" destOrd="0" presId="urn:microsoft.com/office/officeart/2005/8/layout/process1"/>
    <dgm:cxn modelId="{538F3065-E5F6-4688-98DD-EA93A1F655E6}" type="presOf" srcId="{10F6559E-2033-4385-A405-75EBA4A5A615}" destId="{91B2FA59-373F-48E7-881B-D44490850F48}" srcOrd="0" destOrd="0" presId="urn:microsoft.com/office/officeart/2005/8/layout/process1"/>
    <dgm:cxn modelId="{002AA90A-A6F6-452D-BF76-C198D5A06BA2}" type="presOf" srcId="{DF70393D-5280-44D9-9405-0E9F76FA8676}" destId="{DAB47B53-EF4E-48AD-8022-E73E876CF51E}" srcOrd="0" destOrd="0" presId="urn:microsoft.com/office/officeart/2005/8/layout/process1"/>
    <dgm:cxn modelId="{9D465828-9A02-4FC8-8A80-1F634333ECD1}" type="presOf" srcId="{CDEDA572-6D52-4EF6-99BD-C8E6C492A18F}" destId="{FECEDB35-F1D5-4E16-AEA4-FC2B5F436A69}" srcOrd="0" destOrd="0" presId="urn:microsoft.com/office/officeart/2005/8/layout/process1"/>
    <dgm:cxn modelId="{119D7FDA-5583-466C-A368-FCBC50D655A1}" srcId="{4019AD2F-4345-4265-BA04-A6B59F138967}" destId="{0EF11172-FE00-44B8-8529-221C120BACC3}" srcOrd="2" destOrd="0" parTransId="{B407812E-4887-4B6C-A581-05525BE2A3A2}" sibTransId="{CDEDA572-6D52-4EF6-99BD-C8E6C492A18F}"/>
    <dgm:cxn modelId="{6356D9F5-0C30-4105-BB6D-2D38C9925235}" type="presOf" srcId="{5451F29F-3EF6-45D1-AEEF-AA0D785E4773}" destId="{C1A8EA25-9E08-4B83-9763-21EE13C3360A}" srcOrd="1" destOrd="0" presId="urn:microsoft.com/office/officeart/2005/8/layout/process1"/>
    <dgm:cxn modelId="{2B5CB9C5-FD75-4850-A664-B4F17BED82C5}" type="presOf" srcId="{CDEDA572-6D52-4EF6-99BD-C8E6C492A18F}" destId="{68CE85FE-B9EF-4EB5-9525-8325A9E8EE57}" srcOrd="1" destOrd="0" presId="urn:microsoft.com/office/officeart/2005/8/layout/process1"/>
    <dgm:cxn modelId="{CEC74A5C-90AF-48D9-B0C2-2C412A83C43B}" srcId="{4019AD2F-4345-4265-BA04-A6B59F138967}" destId="{1F53DFC6-F0E9-4370-8A63-E9A999AEBC8D}" srcOrd="0" destOrd="0" parTransId="{DAEC2567-9500-4FEA-9178-F671EF4F6859}" sibTransId="{5451F29F-3EF6-45D1-AEEF-AA0D785E4773}"/>
    <dgm:cxn modelId="{9650B0C5-743B-4F94-9903-5E8795E896E8}" type="presOf" srcId="{34DEBFA1-27FF-447E-A88A-EDB1D73EFE84}" destId="{B8AB2A18-6D86-4C6D-A535-CE82C7B98224}" srcOrd="0" destOrd="0" presId="urn:microsoft.com/office/officeart/2005/8/layout/process1"/>
    <dgm:cxn modelId="{21D0408E-AF14-454E-864A-AD0C52F81271}" type="presOf" srcId="{10F6559E-2033-4385-A405-75EBA4A5A615}" destId="{9476D3F7-F89B-4395-9516-D76A7BDFA363}" srcOrd="1" destOrd="0" presId="urn:microsoft.com/office/officeart/2005/8/layout/process1"/>
    <dgm:cxn modelId="{14B59A14-E36F-416B-B4A7-43F158CF1F6D}" type="presOf" srcId="{DF70393D-5280-44D9-9405-0E9F76FA8676}" destId="{4B555BF3-20EF-4863-8809-7C7F65E2AC05}" srcOrd="1" destOrd="0" presId="urn:microsoft.com/office/officeart/2005/8/layout/process1"/>
    <dgm:cxn modelId="{0914EE45-741E-4510-91E2-9DE1171F032B}" srcId="{4019AD2F-4345-4265-BA04-A6B59F138967}" destId="{67D7CD30-C7E2-4966-B78C-45C0A1ED4C44}" srcOrd="1" destOrd="0" parTransId="{57930C2B-C2B8-4F5A-B554-BC8010B4A5AE}" sibTransId="{DF70393D-5280-44D9-9405-0E9F76FA8676}"/>
    <dgm:cxn modelId="{926A67FD-B33A-4257-A2E1-3CD4CBBC384B}" type="presParOf" srcId="{2A7FE5F7-CE75-4DED-96A5-E1670C593B45}" destId="{46AA4DAF-6AB4-4D8B-B855-B18B72489940}" srcOrd="0" destOrd="0" presId="urn:microsoft.com/office/officeart/2005/8/layout/process1"/>
    <dgm:cxn modelId="{43331864-4BE0-41D7-BE2D-24C39C74E00E}" type="presParOf" srcId="{2A7FE5F7-CE75-4DED-96A5-E1670C593B45}" destId="{5794780E-BA4E-4CF9-9DA6-9AD882B53432}" srcOrd="1" destOrd="0" presId="urn:microsoft.com/office/officeart/2005/8/layout/process1"/>
    <dgm:cxn modelId="{37282ED1-A17C-4CD7-8471-FAC6E09C842C}" type="presParOf" srcId="{5794780E-BA4E-4CF9-9DA6-9AD882B53432}" destId="{C1A8EA25-9E08-4B83-9763-21EE13C3360A}" srcOrd="0" destOrd="0" presId="urn:microsoft.com/office/officeart/2005/8/layout/process1"/>
    <dgm:cxn modelId="{0F433FDA-EE11-4664-A60E-3A0A59D9E68C}" type="presParOf" srcId="{2A7FE5F7-CE75-4DED-96A5-E1670C593B45}" destId="{20D3240E-A45C-49EE-9B9F-E8D9A91A9275}" srcOrd="2" destOrd="0" presId="urn:microsoft.com/office/officeart/2005/8/layout/process1"/>
    <dgm:cxn modelId="{079A21AD-A012-4783-9F72-E3CBFEC5D725}" type="presParOf" srcId="{2A7FE5F7-CE75-4DED-96A5-E1670C593B45}" destId="{DAB47B53-EF4E-48AD-8022-E73E876CF51E}" srcOrd="3" destOrd="0" presId="urn:microsoft.com/office/officeart/2005/8/layout/process1"/>
    <dgm:cxn modelId="{00430BA6-202C-4832-B8DF-5EC9E6F1E50D}" type="presParOf" srcId="{DAB47B53-EF4E-48AD-8022-E73E876CF51E}" destId="{4B555BF3-20EF-4863-8809-7C7F65E2AC05}" srcOrd="0" destOrd="0" presId="urn:microsoft.com/office/officeart/2005/8/layout/process1"/>
    <dgm:cxn modelId="{65F0FDB9-F1B4-4F9B-B1A1-8B4110F2D03E}" type="presParOf" srcId="{2A7FE5F7-CE75-4DED-96A5-E1670C593B45}" destId="{16393D12-764D-4028-9DD9-86BC39F82003}" srcOrd="4" destOrd="0" presId="urn:microsoft.com/office/officeart/2005/8/layout/process1"/>
    <dgm:cxn modelId="{878EBB02-23AD-49AC-9F9A-B46E55AADE0E}" type="presParOf" srcId="{2A7FE5F7-CE75-4DED-96A5-E1670C593B45}" destId="{FECEDB35-F1D5-4E16-AEA4-FC2B5F436A69}" srcOrd="5" destOrd="0" presId="urn:microsoft.com/office/officeart/2005/8/layout/process1"/>
    <dgm:cxn modelId="{5EEAB2C5-3105-4168-BF3F-0E331CB1DF2E}" type="presParOf" srcId="{FECEDB35-F1D5-4E16-AEA4-FC2B5F436A69}" destId="{68CE85FE-B9EF-4EB5-9525-8325A9E8EE57}" srcOrd="0" destOrd="0" presId="urn:microsoft.com/office/officeart/2005/8/layout/process1"/>
    <dgm:cxn modelId="{27512BDC-63E2-4959-9D5F-B933E33A9797}" type="presParOf" srcId="{2A7FE5F7-CE75-4DED-96A5-E1670C593B45}" destId="{B8AB2A18-6D86-4C6D-A535-CE82C7B98224}" srcOrd="6" destOrd="0" presId="urn:microsoft.com/office/officeart/2005/8/layout/process1"/>
    <dgm:cxn modelId="{939414D2-ADA7-4F6E-ABC6-EAE4BA3C3E46}" type="presParOf" srcId="{2A7FE5F7-CE75-4DED-96A5-E1670C593B45}" destId="{91B2FA59-373F-48E7-881B-D44490850F48}" srcOrd="7" destOrd="0" presId="urn:microsoft.com/office/officeart/2005/8/layout/process1"/>
    <dgm:cxn modelId="{B1A797DA-F1A4-4854-B177-5C581F35C1D5}" type="presParOf" srcId="{91B2FA59-373F-48E7-881B-D44490850F48}" destId="{9476D3F7-F89B-4395-9516-D76A7BDFA363}" srcOrd="0" destOrd="0" presId="urn:microsoft.com/office/officeart/2005/8/layout/process1"/>
    <dgm:cxn modelId="{E3431A9A-871E-4FDD-8DB9-BFD779664259}" type="presParOf" srcId="{2A7FE5F7-CE75-4DED-96A5-E1670C593B45}" destId="{F475B811-AE15-4CD3-8513-298CF947A37E}" srcOrd="8" destOrd="0" presId="urn:microsoft.com/office/officeart/2005/8/layout/process1"/>
    <dgm:cxn modelId="{E9E292FA-DCD9-44B1-ACD1-6F2C0C82B59C}" type="presParOf" srcId="{2A7FE5F7-CE75-4DED-96A5-E1670C593B45}" destId="{5EC90DA7-CADB-498C-BB83-1778BC9AF79B}" srcOrd="9" destOrd="0" presId="urn:microsoft.com/office/officeart/2005/8/layout/process1"/>
    <dgm:cxn modelId="{63C9B96C-BAAB-4476-AC28-B70C3BD0642A}" type="presParOf" srcId="{5EC90DA7-CADB-498C-BB83-1778BC9AF79B}" destId="{94854605-19F0-4F2E-A9D2-31A0984B6C9C}" srcOrd="0" destOrd="0" presId="urn:microsoft.com/office/officeart/2005/8/layout/process1"/>
    <dgm:cxn modelId="{15852BEE-284E-409B-85F2-BA1F64560DF9}" type="presParOf" srcId="{2A7FE5F7-CE75-4DED-96A5-E1670C593B45}" destId="{D8AD63D0-B586-4328-9FA1-64B56FCE19AF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C7F1C1A-FE87-401B-B261-EE2607C28A67}">
      <dsp:nvSpPr>
        <dsp:cNvPr id="0" name=""/>
        <dsp:cNvSpPr/>
      </dsp:nvSpPr>
      <dsp:spPr>
        <a:xfrm>
          <a:off x="1981665" y="1660496"/>
          <a:ext cx="413928" cy="78873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06964" y="0"/>
              </a:lnTo>
              <a:lnTo>
                <a:pt x="206964" y="788735"/>
              </a:lnTo>
              <a:lnTo>
                <a:pt x="413928" y="788735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66360" y="2032594"/>
        <a:ext cx="44537" cy="44537"/>
      </dsp:txXfrm>
    </dsp:sp>
    <dsp:sp modelId="{28FC641F-77DE-4F31-80CE-EC73549BA85B}">
      <dsp:nvSpPr>
        <dsp:cNvPr id="0" name=""/>
        <dsp:cNvSpPr/>
      </dsp:nvSpPr>
      <dsp:spPr>
        <a:xfrm>
          <a:off x="1981665" y="1614776"/>
          <a:ext cx="413928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413928" y="4572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78281" y="1650147"/>
        <a:ext cx="20696" cy="20696"/>
      </dsp:txXfrm>
    </dsp:sp>
    <dsp:sp modelId="{3F850BEE-FB36-432A-A62F-6D4680FDDDEC}">
      <dsp:nvSpPr>
        <dsp:cNvPr id="0" name=""/>
        <dsp:cNvSpPr/>
      </dsp:nvSpPr>
      <dsp:spPr>
        <a:xfrm>
          <a:off x="1981665" y="871760"/>
          <a:ext cx="413928" cy="788735"/>
        </a:xfrm>
        <a:custGeom>
          <a:avLst/>
          <a:gdLst/>
          <a:ahLst/>
          <a:cxnLst/>
          <a:rect l="0" t="0" r="0" b="0"/>
          <a:pathLst>
            <a:path>
              <a:moveTo>
                <a:pt x="0" y="788735"/>
              </a:moveTo>
              <a:lnTo>
                <a:pt x="206964" y="788735"/>
              </a:lnTo>
              <a:lnTo>
                <a:pt x="206964" y="0"/>
              </a:lnTo>
              <a:lnTo>
                <a:pt x="413928" y="0"/>
              </a:lnTo>
            </a:path>
          </a:pathLst>
        </a:custGeom>
        <a:noFill/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110000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500" kern="1200"/>
        </a:p>
      </dsp:txBody>
      <dsp:txXfrm>
        <a:off x="2166360" y="1243859"/>
        <a:ext cx="44537" cy="44537"/>
      </dsp:txXfrm>
    </dsp:sp>
    <dsp:sp modelId="{0D4A2BCC-C95F-4FA7-8CA7-51CBF4003544}">
      <dsp:nvSpPr>
        <dsp:cNvPr id="0" name=""/>
        <dsp:cNvSpPr/>
      </dsp:nvSpPr>
      <dsp:spPr>
        <a:xfrm rot="16200000">
          <a:off x="5675" y="1345001"/>
          <a:ext cx="3320992" cy="630988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27940" tIns="27940" rIns="27940" bIns="27940" numCol="1" spcCol="1270" anchor="ctr" anchorCtr="0">
          <a:noAutofit/>
        </a:bodyPr>
        <a:lstStyle/>
        <a:p>
          <a:pPr lvl="0" algn="ctr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400" kern="1200" dirty="0" smtClean="0"/>
            <a:t>AIA</a:t>
          </a:r>
          <a:endParaRPr lang="en-US" sz="4400" kern="1200" dirty="0"/>
        </a:p>
      </dsp:txBody>
      <dsp:txXfrm>
        <a:off x="5675" y="1345001"/>
        <a:ext cx="3320992" cy="630988"/>
      </dsp:txXfrm>
    </dsp:sp>
    <dsp:sp modelId="{89270845-7F01-4EC9-8C8D-C708B3F3CA4A}">
      <dsp:nvSpPr>
        <dsp:cNvPr id="0" name=""/>
        <dsp:cNvSpPr/>
      </dsp:nvSpPr>
      <dsp:spPr>
        <a:xfrm>
          <a:off x="2395593" y="556266"/>
          <a:ext cx="2069642" cy="6309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Generative models</a:t>
          </a:r>
          <a:endParaRPr lang="en-US" sz="2300" kern="1200" dirty="0"/>
        </a:p>
      </dsp:txBody>
      <dsp:txXfrm>
        <a:off x="2395593" y="556266"/>
        <a:ext cx="2069642" cy="630988"/>
      </dsp:txXfrm>
    </dsp:sp>
    <dsp:sp modelId="{36DEFE34-9331-4983-AE8A-46ADB347C920}">
      <dsp:nvSpPr>
        <dsp:cNvPr id="0" name=""/>
        <dsp:cNvSpPr/>
      </dsp:nvSpPr>
      <dsp:spPr>
        <a:xfrm>
          <a:off x="2395593" y="1345001"/>
          <a:ext cx="2069642" cy="6309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Discriminative models</a:t>
          </a:r>
          <a:endParaRPr lang="en-US" sz="2300" kern="1200" dirty="0"/>
        </a:p>
      </dsp:txBody>
      <dsp:txXfrm>
        <a:off x="2395593" y="1345001"/>
        <a:ext cx="2069642" cy="630988"/>
      </dsp:txXfrm>
    </dsp:sp>
    <dsp:sp modelId="{ADAA24C6-04B9-481C-AB49-7848FD86CEAC}">
      <dsp:nvSpPr>
        <dsp:cNvPr id="0" name=""/>
        <dsp:cNvSpPr/>
      </dsp:nvSpPr>
      <dsp:spPr>
        <a:xfrm>
          <a:off x="2395593" y="2133737"/>
          <a:ext cx="2069642" cy="630988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50600" prstMaterial="plastic">
          <a:bevelT w="101600" h="80600" prst="relaxedInset"/>
          <a:bevelB w="80600" h="80600" prst="relaxedInset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Search-Based models</a:t>
          </a:r>
          <a:endParaRPr lang="en-US" sz="2300" kern="1200" dirty="0"/>
        </a:p>
      </dsp:txBody>
      <dsp:txXfrm>
        <a:off x="2395593" y="2133737"/>
        <a:ext cx="2069642" cy="63098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4F1252-B77A-4C5D-8B25-80FE1907A7BC}">
      <dsp:nvSpPr>
        <dsp:cNvPr id="0" name=""/>
        <dsp:cNvSpPr/>
      </dsp:nvSpPr>
      <dsp:spPr>
        <a:xfrm>
          <a:off x="3336687" y="1817015"/>
          <a:ext cx="455101" cy="146770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550" y="0"/>
              </a:lnTo>
              <a:lnTo>
                <a:pt x="227550" y="1467702"/>
              </a:lnTo>
              <a:lnTo>
                <a:pt x="455101" y="1467702"/>
              </a:lnTo>
            </a:path>
          </a:pathLst>
        </a:custGeom>
        <a:noFill/>
        <a:ln w="1587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C400511-8A7C-4ECF-B4B5-76B3950071D9}">
      <dsp:nvSpPr>
        <dsp:cNvPr id="0" name=""/>
        <dsp:cNvSpPr/>
      </dsp:nvSpPr>
      <dsp:spPr>
        <a:xfrm>
          <a:off x="3336687" y="1817015"/>
          <a:ext cx="455101" cy="4892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27550" y="0"/>
              </a:lnTo>
              <a:lnTo>
                <a:pt x="227550" y="489234"/>
              </a:lnTo>
              <a:lnTo>
                <a:pt x="455101" y="489234"/>
              </a:lnTo>
            </a:path>
          </a:pathLst>
        </a:custGeom>
        <a:noFill/>
        <a:ln w="1587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C15A3-4E53-46FC-BA17-536ECC12272F}">
      <dsp:nvSpPr>
        <dsp:cNvPr id="0" name=""/>
        <dsp:cNvSpPr/>
      </dsp:nvSpPr>
      <dsp:spPr>
        <a:xfrm>
          <a:off x="3336687" y="1327780"/>
          <a:ext cx="455101" cy="489234"/>
        </a:xfrm>
        <a:custGeom>
          <a:avLst/>
          <a:gdLst/>
          <a:ahLst/>
          <a:cxnLst/>
          <a:rect l="0" t="0" r="0" b="0"/>
          <a:pathLst>
            <a:path>
              <a:moveTo>
                <a:pt x="0" y="489234"/>
              </a:moveTo>
              <a:lnTo>
                <a:pt x="227550" y="489234"/>
              </a:lnTo>
              <a:lnTo>
                <a:pt x="227550" y="0"/>
              </a:lnTo>
              <a:lnTo>
                <a:pt x="455101" y="0"/>
              </a:lnTo>
            </a:path>
          </a:pathLst>
        </a:custGeom>
        <a:noFill/>
        <a:ln w="1587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80388-85E2-453D-AE33-76EAD5869064}">
      <dsp:nvSpPr>
        <dsp:cNvPr id="0" name=""/>
        <dsp:cNvSpPr/>
      </dsp:nvSpPr>
      <dsp:spPr>
        <a:xfrm>
          <a:off x="3336687" y="349312"/>
          <a:ext cx="455101" cy="1467702"/>
        </a:xfrm>
        <a:custGeom>
          <a:avLst/>
          <a:gdLst/>
          <a:ahLst/>
          <a:cxnLst/>
          <a:rect l="0" t="0" r="0" b="0"/>
          <a:pathLst>
            <a:path>
              <a:moveTo>
                <a:pt x="0" y="1467702"/>
              </a:moveTo>
              <a:lnTo>
                <a:pt x="227550" y="1467702"/>
              </a:lnTo>
              <a:lnTo>
                <a:pt x="227550" y="0"/>
              </a:lnTo>
              <a:lnTo>
                <a:pt x="455101" y="0"/>
              </a:lnTo>
            </a:path>
          </a:pathLst>
        </a:custGeom>
        <a:noFill/>
        <a:ln w="15875" cap="flat" cmpd="sng" algn="ctr">
          <a:solidFill>
            <a:schemeClr val="accent6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E67E57A-D6BD-4624-B2F6-6CA889CA07B7}">
      <dsp:nvSpPr>
        <dsp:cNvPr id="0" name=""/>
        <dsp:cNvSpPr/>
      </dsp:nvSpPr>
      <dsp:spPr>
        <a:xfrm>
          <a:off x="1061178" y="1469999"/>
          <a:ext cx="2275508" cy="694030"/>
        </a:xfrm>
        <a:prstGeom prst="rect">
          <a:avLst/>
        </a:prstGeom>
        <a:solidFill>
          <a:schemeClr val="accent6">
            <a:shade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Tag Assignment</a:t>
          </a:r>
          <a:endParaRPr lang="en-US" sz="2500" kern="1200" dirty="0"/>
        </a:p>
      </dsp:txBody>
      <dsp:txXfrm>
        <a:off x="1061178" y="1469999"/>
        <a:ext cx="2275508" cy="694030"/>
      </dsp:txXfrm>
    </dsp:sp>
    <dsp:sp modelId="{7302135B-C439-443E-87BD-9E88EDCCD190}">
      <dsp:nvSpPr>
        <dsp:cNvPr id="0" name=""/>
        <dsp:cNvSpPr/>
      </dsp:nvSpPr>
      <dsp:spPr>
        <a:xfrm>
          <a:off x="3791788" y="2297"/>
          <a:ext cx="2275508" cy="69403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Computing pairwise distances</a:t>
          </a:r>
          <a:endParaRPr lang="en-US" sz="2500" kern="1200" dirty="0"/>
        </a:p>
      </dsp:txBody>
      <dsp:txXfrm>
        <a:off x="3791788" y="2297"/>
        <a:ext cx="2275508" cy="694030"/>
      </dsp:txXfrm>
    </dsp:sp>
    <dsp:sp modelId="{3B419EDC-ED03-41E4-A103-7560D0E7181C}">
      <dsp:nvSpPr>
        <dsp:cNvPr id="0" name=""/>
        <dsp:cNvSpPr/>
      </dsp:nvSpPr>
      <dsp:spPr>
        <a:xfrm>
          <a:off x="3791788" y="980765"/>
          <a:ext cx="2275508" cy="69403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Extracting similar images</a:t>
          </a:r>
          <a:endParaRPr lang="en-US" sz="2500" kern="1200" dirty="0"/>
        </a:p>
      </dsp:txBody>
      <dsp:txXfrm>
        <a:off x="3791788" y="980765"/>
        <a:ext cx="2275508" cy="694030"/>
      </dsp:txXfrm>
    </dsp:sp>
    <dsp:sp modelId="{353E34A1-6A1A-45D7-9A25-6270BD9EC28A}">
      <dsp:nvSpPr>
        <dsp:cNvPr id="0" name=""/>
        <dsp:cNvSpPr/>
      </dsp:nvSpPr>
      <dsp:spPr>
        <a:xfrm>
          <a:off x="3791788" y="1959234"/>
          <a:ext cx="2275508" cy="69403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Computing tags similarities</a:t>
          </a:r>
        </a:p>
      </dsp:txBody>
      <dsp:txXfrm>
        <a:off x="3791788" y="1959234"/>
        <a:ext cx="2275508" cy="694030"/>
      </dsp:txXfrm>
    </dsp:sp>
    <dsp:sp modelId="{398FD980-FC3E-4806-9538-399F92C97B82}">
      <dsp:nvSpPr>
        <dsp:cNvPr id="0" name=""/>
        <dsp:cNvSpPr/>
      </dsp:nvSpPr>
      <dsp:spPr>
        <a:xfrm>
          <a:off x="3791788" y="2937702"/>
          <a:ext cx="2275508" cy="694030"/>
        </a:xfrm>
        <a:prstGeom prst="rect">
          <a:avLst/>
        </a:prstGeom>
        <a:solidFill>
          <a:schemeClr val="accent6">
            <a:shade val="80000"/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/>
            <a:t>Extracting relevant tags</a:t>
          </a:r>
          <a:endParaRPr lang="en-US" sz="2500" kern="1200" dirty="0"/>
        </a:p>
      </dsp:txBody>
      <dsp:txXfrm>
        <a:off x="3791788" y="2937702"/>
        <a:ext cx="2275508" cy="694030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AA4DAF-6AB4-4D8B-B855-B18B72489940}">
      <dsp:nvSpPr>
        <dsp:cNvPr id="0" name=""/>
        <dsp:cNvSpPr/>
      </dsp:nvSpPr>
      <dsp:spPr>
        <a:xfrm>
          <a:off x="3503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Introduction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6331" y="218972"/>
        <a:ext cx="919466" cy="412311"/>
      </dsp:txXfrm>
    </dsp:sp>
    <dsp:sp modelId="{5794780E-BA4E-4CF9-9DA6-9AD882B53432}">
      <dsp:nvSpPr>
        <dsp:cNvPr id="0" name=""/>
        <dsp:cNvSpPr/>
      </dsp:nvSpPr>
      <dsp:spPr>
        <a:xfrm>
          <a:off x="113849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138492" y="283866"/>
        <a:ext cx="281763" cy="282523"/>
      </dsp:txXfrm>
    </dsp:sp>
    <dsp:sp modelId="{20D3240E-A45C-49EE-9B9F-E8D9A91A9275}">
      <dsp:nvSpPr>
        <dsp:cNvPr id="0" name=""/>
        <dsp:cNvSpPr/>
      </dsp:nvSpPr>
      <dsp:spPr>
        <a:xfrm>
          <a:off x="1708095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AIA approaches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720923" y="218972"/>
        <a:ext cx="919466" cy="412311"/>
      </dsp:txXfrm>
    </dsp:sp>
    <dsp:sp modelId="{DAB47B53-EF4E-48AD-8022-E73E876CF51E}">
      <dsp:nvSpPr>
        <dsp:cNvPr id="0" name=""/>
        <dsp:cNvSpPr/>
      </dsp:nvSpPr>
      <dsp:spPr>
        <a:xfrm>
          <a:off x="2843085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2843085" y="283866"/>
        <a:ext cx="281763" cy="282523"/>
      </dsp:txXfrm>
    </dsp:sp>
    <dsp:sp modelId="{16393D12-764D-4028-9DD9-86BC39F82003}">
      <dsp:nvSpPr>
        <dsp:cNvPr id="0" name=""/>
        <dsp:cNvSpPr/>
      </dsp:nvSpPr>
      <dsp:spPr>
        <a:xfrm>
          <a:off x="3412687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Proposed Method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3425515" y="218972"/>
        <a:ext cx="919466" cy="412311"/>
      </dsp:txXfrm>
    </dsp:sp>
    <dsp:sp modelId="{FECEDB35-F1D5-4E16-AEA4-FC2B5F436A69}">
      <dsp:nvSpPr>
        <dsp:cNvPr id="0" name=""/>
        <dsp:cNvSpPr/>
      </dsp:nvSpPr>
      <dsp:spPr>
        <a:xfrm>
          <a:off x="4547677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4547677" y="283866"/>
        <a:ext cx="281763" cy="282523"/>
      </dsp:txXfrm>
    </dsp:sp>
    <dsp:sp modelId="{B8AB2A18-6D86-4C6D-A535-CE82C7B98224}">
      <dsp:nvSpPr>
        <dsp:cNvPr id="0" name=""/>
        <dsp:cNvSpPr/>
      </dsp:nvSpPr>
      <dsp:spPr>
        <a:xfrm>
          <a:off x="5117279" y="206144"/>
          <a:ext cx="945122" cy="437967"/>
        </a:xfrm>
        <a:prstGeom prst="roundRect">
          <a:avLst>
            <a:gd name="adj" fmla="val 10000"/>
          </a:avLst>
        </a:prstGeom>
        <a:solidFill>
          <a:srgbClr val="92D050"/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Experiments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130107" y="218972"/>
        <a:ext cx="919466" cy="412311"/>
      </dsp:txXfrm>
    </dsp:sp>
    <dsp:sp modelId="{91B2FA59-373F-48E7-881B-D44490850F48}">
      <dsp:nvSpPr>
        <dsp:cNvPr id="0" name=""/>
        <dsp:cNvSpPr/>
      </dsp:nvSpPr>
      <dsp:spPr>
        <a:xfrm>
          <a:off x="6252269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6252269" y="283866"/>
        <a:ext cx="281763" cy="282523"/>
      </dsp:txXfrm>
    </dsp:sp>
    <dsp:sp modelId="{F475B811-AE15-4CD3-8513-298CF947A37E}">
      <dsp:nvSpPr>
        <dsp:cNvPr id="0" name=""/>
        <dsp:cNvSpPr/>
      </dsp:nvSpPr>
      <dsp:spPr>
        <a:xfrm>
          <a:off x="6821872" y="200192"/>
          <a:ext cx="1071232" cy="44987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Conclusion</a:t>
          </a:r>
        </a:p>
      </dsp:txBody>
      <dsp:txXfrm>
        <a:off x="6835048" y="213368"/>
        <a:ext cx="1044880" cy="423520"/>
      </dsp:txXfrm>
    </dsp:sp>
    <dsp:sp modelId="{5EC90DA7-CADB-498C-BB83-1778BC9AF79B}">
      <dsp:nvSpPr>
        <dsp:cNvPr id="0" name=""/>
        <dsp:cNvSpPr/>
      </dsp:nvSpPr>
      <dsp:spPr>
        <a:xfrm>
          <a:off x="8082972" y="189692"/>
          <a:ext cx="402519" cy="470871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-182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8082972" y="283866"/>
        <a:ext cx="281763" cy="282523"/>
      </dsp:txXfrm>
    </dsp:sp>
    <dsp:sp modelId="{D8AD63D0-B586-4328-9FA1-64B56FCE19AF}">
      <dsp:nvSpPr>
        <dsp:cNvPr id="0" name=""/>
        <dsp:cNvSpPr/>
      </dsp:nvSpPr>
      <dsp:spPr>
        <a:xfrm>
          <a:off x="8652574" y="206144"/>
          <a:ext cx="945122" cy="43796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>
          <a:noFill/>
        </a:ln>
        <a:effectLst>
          <a:innerShdw blurRad="25400" dist="12700" dir="13500000">
            <a:srgbClr val="000000">
              <a:alpha val="45000"/>
            </a:srgbClr>
          </a:inn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Times New Roman" panose="02020603050405020304" pitchFamily="18" charset="0"/>
              <a:cs typeface="Times New Roman" panose="02020603050405020304" pitchFamily="18" charset="0"/>
            </a:rPr>
            <a:t>References</a:t>
          </a:r>
          <a:endParaRPr lang="en-US" sz="12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8665402" y="218972"/>
        <a:ext cx="919466" cy="41231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9/3/layout/HorizontalOrganizationChart">
  <dgm:title val=""/>
  <dgm:desc val=""/>
  <dgm:catLst>
    <dgm:cat type="hierarchy" pri="43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305"/>
      <dgm:constr type="w" for="des" forName="rootComposite" refType="w" fact="10"/>
      <dgm:constr type="h" for="des" forName="rootComposite" refType="w" refFor="des" refForName="rootComposite1" fact="0.305"/>
      <dgm:constr type="w" for="des" forName="rootComposite3" refType="w" fact="10"/>
      <dgm:constr type="h" for="des" forName="rootComposite3" refType="w" refFor="des" refForName="rootComposite1" fact="0.305"/>
      <dgm:constr type="primFontSz" for="des" ptType="node" op="equ"/>
      <dgm:constr type="sp" for="des" op="equ"/>
      <dgm:constr type="sp" for="des" forName="hierRoot1" refType="w" refFor="des" refForName="rootComposite1" fact="0.2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125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125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func="var" arg="dir" op="equ" val="norm">
                  <dgm:alg type="hierRoot">
                    <dgm:param type="hierAlign" val="lT"/>
                  </dgm:alg>
                  <dgm:constrLst>
                    <dgm:constr type="alignOff" val="0.75"/>
                  </dgm:constrLst>
                </dgm:if>
                <dgm:else name="Name9">
                  <dgm:alg type="hierRoot">
                    <dgm:param type="hierAlign" val="rT"/>
                  </dgm:alg>
                  <dgm:constrLst>
                    <dgm:constr type="alignOff" val="0.75"/>
                  </dgm:constrLst>
                </dgm:else>
              </dgm:choose>
            </dgm:if>
            <dgm:if name="Name10" func="var" arg="hierBranch" op="equ" val="r">
              <dgm:choose name="Name11">
                <dgm:if name="Name12" func="var" arg="dir" op="equ" val="norm">
                  <dgm:alg type="hierRoot">
                    <dgm:param type="hierAlign" val="lB"/>
                  </dgm:alg>
                  <dgm:constrLst>
                    <dgm:constr type="alignOff" val="0.75"/>
                  </dgm:constrLst>
                </dgm:if>
                <dgm:else name="Name13">
                  <dgm:alg type="hierRoot">
                    <dgm:param type="hierAlign" val="rB"/>
                  </dgm:alg>
                  <dgm:constrLst>
                    <dgm:constr type="alignOff" val="0.75"/>
                  </dgm:constrLst>
                </dgm:else>
              </dgm:choose>
            </dgm:if>
            <dgm:if name="Name14" func="var" arg="hierBranch" op="equ" val="hang">
              <dgm:choose name="Name15">
                <dgm:if name="Name16" func="var" arg="dir" op="equ" val="norm">
                  <dgm:alg type="hierRoot">
                    <dgm:param type="hierAlign" val="lCtrCh"/>
                  </dgm:alg>
                  <dgm:constrLst>
                    <dgm:constr type="alignOff" val="0.65"/>
                  </dgm:constrLst>
                </dgm:if>
                <dgm:else name="Name17">
                  <dgm:alg type="hierRoot">
                    <dgm:param type="hierAlign" val="rCtrCh"/>
                  </dgm:alg>
                  <dgm:constrLst>
                    <dgm:constr type="alignOff" val="0.65"/>
                  </dgm:constrLst>
                </dgm:else>
              </dgm:choose>
            </dgm:if>
            <dgm:else name="Name18">
              <dgm:choose name="Name19">
                <dgm:if name="Name20" func="var" arg="dir" op="equ" val="norm">
                  <dgm:alg type="hierRoot">
                    <dgm:param type="hierAlign" val="l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if>
                <dgm:else name="Name21">
                  <dgm:alg type="hierRoot">
                    <dgm:param type="hierAlign" val="rCtrCh"/>
                  </dgm:alg>
                  <dgm:constrLst>
                    <dgm:constr type="alignOff"/>
                    <dgm:constr type="bendDist" for="des" ptType="parTrans" refType="sp" fact="0.5"/>
                  </dgm:constrLst>
                </dgm:else>
              </dgm:choose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22">
              <dgm:if name="Name23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4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25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6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7">
              <dgm:if name="Name28" func="var" arg="hierBranch" op="equ" val="l">
                <dgm:choose name="Name29">
                  <dgm:if name="Name30" func="var" arg="dir" op="equ" val="norm">
                    <dgm:alg type="hierChild">
                      <dgm:param type="chAlign" val="t"/>
                      <dgm:param type="linDir" val="fromL"/>
                    </dgm:alg>
                  </dgm:if>
                  <dgm:else name="Name31">
                    <dgm:alg type="hierChild">
                      <dgm:param type="chAlign" val="t"/>
                      <dgm:param type="linDir" val="fromR"/>
                    </dgm:alg>
                  </dgm:else>
                </dgm:choose>
              </dgm:if>
              <dgm:if name="Name32" func="var" arg="hierBranch" op="equ" val="r">
                <dgm:choose name="Name33">
                  <dgm:if name="Name34" func="var" arg="dir" op="equ" val="norm">
                    <dgm:alg type="hierChild">
                      <dgm:param type="chAlign" val="b"/>
                      <dgm:param type="linDir" val="fromL"/>
                    </dgm:alg>
                  </dgm:if>
                  <dgm:else name="Name35">
                    <dgm:alg type="hierChild">
                      <dgm:param type="chAlign" val="b"/>
                      <dgm:param type="linDir" val="fromR"/>
                    </dgm:alg>
                  </dgm:else>
                </dgm:choose>
              </dgm:if>
              <dgm:if name="Name36" func="var" arg="hierBranch" op="equ" val="hang">
                <dgm:choose name="Name37">
                  <dgm:if name="Name38" func="var" arg="dir" op="equ" val="norm">
                    <dgm:alg type="hierChild">
                      <dgm:param type="chAlign" val="l"/>
                      <dgm:param type="linDir" val="fromT"/>
                      <dgm:param type="secChAlign" val="t"/>
                      <dgm:param type="secLinDir" val="fromL"/>
                    </dgm:alg>
                  </dgm:if>
                  <dgm:else name="Name39">
                    <dgm:alg type="hierChild">
                      <dgm:param type="chAlign" val="r"/>
                      <dgm:param type="linDir" val="fromT"/>
                      <dgm:param type="secChAlign" val="t"/>
                      <dgm:param type="secLinDir" val="fromR"/>
                    </dgm:alg>
                  </dgm:else>
                </dgm:choose>
              </dgm:if>
              <dgm:else name="Name40">
                <dgm:choose name="Name41">
                  <dgm:if name="Name4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43">
                    <dgm:alg type="hierChild">
                      <dgm:param type="linDir" val="fromT"/>
                      <dgm:param type="chAlign" val="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44" axis="precedSib" ptType="parTrans" st="-1" cnt="1">
                <dgm:choose name="Name45">
                  <dgm:if name="Name46" func="var" arg="hierBranch" op="equ" val="hang">
                    <dgm:layoutNode name="Name47">
                      <dgm:choose name="Name48">
                        <dgm:if name="Name4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 tCtr"/>
                          </dgm:alg>
                        </dgm:if>
                        <dgm:else name="Name5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 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1" func="var" arg="hierBranch" op="equ" val="l">
                    <dgm:layoutNode name="Name52">
                      <dgm:choose name="Name53">
                        <dgm:if name="Name54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tCtr"/>
                          </dgm:alg>
                        </dgm:if>
                        <dgm:else name="Name55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t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56" func="var" arg="hierBranch" op="equ" val="r">
                    <dgm:layoutNode name="Name57">
                      <dgm:choose name="Name58">
                        <dgm:if name="Name59" func="var" arg="dir" op="equ" val="norm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bCtr"/>
                          </dgm:alg>
                        </dgm:if>
                        <dgm:else name="Name60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bCtr"/>
                          </dgm:alg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61">
                    <dgm:choose name="Name62">
                      <dgm:if name="Name63" func="var" arg="dir" op="equ" val="norm">
                        <dgm:layoutNode name="Name6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R"/>
                            <dgm:param type="endPts" val="midL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if>
                      <dgm:else name="Name65">
                        <dgm:layoutNode name="Name66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midL"/>
                            <dgm:param type="endPts" val="midR"/>
                            <dgm:param type="bendPt" val="end"/>
                          </dgm:alg>
                          <dgm:shape xmlns:r="http://schemas.openxmlformats.org/officeDocument/2006/relationships" type="conn" r:blip="" zOrderOff="-99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else>
                    </dgm:choos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7">
                  <dgm:if name="Name68" func="var" arg="hierBranch" op="equ" val="l">
                    <dgm:choose name="Name69">
                      <dgm:if name="Name70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71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2" func="var" arg="hierBranch" op="equ" val="r">
                    <dgm:choose name="Name73">
                      <dgm:if name="Name74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75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76" func="var" arg="hierBranch" op="equ" val="hang">
                    <dgm:choose name="Name77">
                      <dgm:if name="Name78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79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80">
                    <dgm:choose name="Name81">
                      <dgm:if name="Name82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83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84">
                    <dgm:if name="Name85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6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7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8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9">
                    <dgm:if name="Name90" func="var" arg="hierBranch" op="equ" val="l">
                      <dgm:choose name="Name91">
                        <dgm:if name="Name92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93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r">
                      <dgm:choose name="Name95">
                        <dgm:if name="Name96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97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98" func="var" arg="hierBranch" op="equ" val="hang">
                      <dgm:choose name="Name99">
                        <dgm:if name="Name100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01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05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a"/>
                </dgm:layoutNode>
                <dgm:layoutNode name="hierChild5">
                  <dgm:choose name="Name107">
                    <dgm:if name="Name108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09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10" ref="rep2b"/>
                </dgm:layoutNode>
              </dgm:layoutNode>
            </dgm:forEach>
          </dgm:layoutNode>
          <dgm:layoutNode name="hierChild3">
            <dgm:choose name="Name111">
              <dgm:if name="Name112" func="var" arg="dir" op="equ" val="norm">
                <dgm:alg type="hierChild">
                  <dgm:param type="chAlign" val="l"/>
                  <dgm:param type="linDir" val="fromT"/>
                  <dgm:param type="secChAlign" val="t"/>
                  <dgm:param type="secLinDir" val="fromL"/>
                </dgm:alg>
              </dgm:if>
              <dgm:else name="Name113">
                <dgm:alg type="hierChild">
                  <dgm:param type="chAlign" val="r"/>
                  <dgm:param type="linDir" val="fromT"/>
                  <dgm:param type="secChAlign" val="t"/>
                  <dgm:param type="sec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4" axis="precedSib" ptType="parTrans" st="-1" cnt="1">
                <dgm:layoutNode name="Name115">
                  <dgm:choose name="Name116">
                    <dgm:if name="Name117" func="var" arg="dir" op="equ" val="norm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R"/>
                        <dgm:param type="endPts" val="bCtr tCtr"/>
                      </dgm:alg>
                    </dgm:if>
                    <dgm:else name="Name11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midL"/>
                        <dgm:param type="endPts" val="bCtr tCtr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9">
                  <dgm:if name="Name120" func="var" arg="hierBranch" op="equ" val="l">
                    <dgm:choose name="Name121">
                      <dgm:if name="Name122" func="var" arg="dir" op="equ" val="norm">
                        <dgm:alg type="hierRoot">
                          <dgm:param type="hierAlign" val="lT"/>
                        </dgm:alg>
                        <dgm:constrLst>
                          <dgm:constr type="alignOff" val="0.75"/>
                        </dgm:constrLst>
                      </dgm:if>
                      <dgm:else name="Name123">
                        <dgm:alg type="hierRoot">
                          <dgm:param type="hierAlign" val="rT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4" func="var" arg="hierBranch" op="equ" val="r">
                    <dgm:choose name="Name125">
                      <dgm:if name="Name126" func="var" arg="dir" op="equ" val="norm">
                        <dgm:alg type="hierRoot">
                          <dgm:param type="hierAlign" val="lB"/>
                        </dgm:alg>
                        <dgm:constrLst>
                          <dgm:constr type="alignOff" val="0.75"/>
                        </dgm:constrLst>
                      </dgm:if>
                      <dgm:else name="Name127">
                        <dgm:alg type="hierRoot">
                          <dgm:param type="hierAlign" val="rB"/>
                        </dgm:alg>
                        <dgm:constrLst>
                          <dgm:constr type="alignOff" val="0.75"/>
                        </dgm:constrLst>
                      </dgm:else>
                    </dgm:choose>
                  </dgm:if>
                  <dgm:if name="Name128" func="var" arg="hierBranch" op="equ" val="hang">
                    <dgm:choose name="Name129">
                      <dgm:if name="Name130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 val="0.65"/>
                        </dgm:constrLst>
                      </dgm:if>
                      <dgm:else name="Name131">
                        <dgm:alg type="hierRoot">
                          <dgm:param type="hierAlign" val="rCtrCh"/>
                        </dgm:alg>
                        <dgm:constrLst>
                          <dgm:constr type="alignOff" val="0.65"/>
                        </dgm:constrLst>
                      </dgm:else>
                    </dgm:choose>
                  </dgm:if>
                  <dgm:else name="Name132">
                    <dgm:choose name="Name133">
                      <dgm:if name="Name134" func="var" arg="dir" op="equ" val="norm">
                        <dgm:alg type="hierRoot">
                          <dgm:param type="hierAlign" val="l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if>
                      <dgm:else name="Name135">
                        <dgm:alg type="hierRoot">
                          <dgm:param type="hierAlign" val="rCtrCh"/>
                        </dgm:alg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36">
                    <dgm:if name="Name137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8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39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40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41">
                    <dgm:if name="Name142" func="var" arg="hierBranch" op="equ" val="l">
                      <dgm:choose name="Name143">
                        <dgm:if name="Name144" func="var" arg="dir" op="equ" val="norm">
                          <dgm:alg type="hierChild">
                            <dgm:param type="chAlign" val="t"/>
                            <dgm:param type="linDir" val="fromL"/>
                          </dgm:alg>
                        </dgm:if>
                        <dgm:else name="Name145">
                          <dgm:alg type="hierChild">
                            <dgm:param type="chAlign" val="t"/>
                            <dgm:param type="linDir" val="fromR"/>
                          </dgm:alg>
                        </dgm:else>
                      </dgm:choose>
                    </dgm:if>
                    <dgm:if name="Name146" func="var" arg="hierBranch" op="equ" val="r">
                      <dgm:choose name="Name147">
                        <dgm:if name="Name148" func="var" arg="dir" op="equ" val="norm">
                          <dgm:alg type="hierChild">
                            <dgm:param type="chAlign" val="b"/>
                            <dgm:param type="linDir" val="fromL"/>
                          </dgm:alg>
                        </dgm:if>
                        <dgm:else name="Name149">
                          <dgm:alg type="hierChild">
                            <dgm:param type="chAlign" val="b"/>
                            <dgm:param type="linDir" val="fromR"/>
                          </dgm:alg>
                        </dgm:else>
                      </dgm:choose>
                    </dgm:if>
                    <dgm:if name="Name150" func="var" arg="hierBranch" op="equ" val="hang">
                      <dgm:choose name="Name151">
                        <dgm:if name="Name152" func="var" arg="dir" op="equ" val="norm">
                          <dgm:alg type="hierChild">
                            <dgm:param type="chAlign" val="l"/>
                            <dgm:param type="linDir" val="fromT"/>
                            <dgm:param type="secChAlign" val="t"/>
                            <dgm:param type="secLinDir" val="fromL"/>
                          </dgm:alg>
                        </dgm:if>
                        <dgm:else name="Name153">
                          <dgm:alg type="hierChild">
                            <dgm:param type="chAlign" val="r"/>
                            <dgm:param type="linDir" val="fromT"/>
                            <dgm:param type="secChAlign" val="t"/>
                            <dgm:param type="secLinDir" val="fromR"/>
                          </dgm:alg>
                        </dgm:else>
                      </dgm:choose>
                    </dgm:if>
                    <dgm:else name="Name154">
                      <dgm:choose name="Name155">
                        <dgm:if name="Name156" func="var" arg="dir" op="equ" val="norm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57">
                          <dgm:alg type="hierChild">
                            <dgm:param type="linDir" val="fromT"/>
                            <dgm:param type="ch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58" ref="rep2a"/>
                </dgm:layoutNode>
                <dgm:layoutNode name="hierChild7">
                  <dgm:choose name="Name159">
                    <dgm:if name="Name160" func="var" arg="dir" op="equ" val="norm">
                      <dgm:alg type="hierChild">
                        <dgm:param type="chAlign" val="l"/>
                        <dgm:param type="linDir" val="fromT"/>
                        <dgm:param type="secChAlign" val="t"/>
                        <dgm:param type="secLinDir" val="fromL"/>
                      </dgm:alg>
                    </dgm:if>
                    <dgm:else name="Name161">
                      <dgm:alg type="hierChild">
                        <dgm:param type="chAlign" val="r"/>
                        <dgm:param type="linDir" val="fromT"/>
                        <dgm:param type="secChAlign" val="t"/>
                        <dgm:param type="sec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62" ref="rep2b"/>
                </dgm:layoutNode>
              </dgm:layoutNode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7">
  <dgm:title val=""/>
  <dgm:desc val=""/>
  <dgm:catLst>
    <dgm:cat type="3D" pri="11700"/>
  </dgm:catLst>
  <dgm:scene3d>
    <a:camera prst="perspectiveLeft" zoom="91000"/>
    <a:lightRig rig="threePt" dir="t">
      <a:rot lat="0" lon="0" rev="20640000"/>
    </a:lightRig>
  </dgm:scene3d>
  <dgm:styleLbl name="node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threePt" dir="t"/>
    </dgm:scene3d>
    <dgm:sp3d extrusionH="50600" prstMaterial="clear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threePt" dir="t"/>
    </dgm:scene3d>
    <dgm:sp3d extrusionH="50600" prstMaterial="metal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 z="572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211800" extrusionH="10600" prstMaterial="plastic">
      <a:bevelT w="101600" h="8600" prst="relaxedInset"/>
      <a:bevelB w="8600" h="8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 z="106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 z="-2118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0000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threePt" dir="t"/>
    </dgm:scene3d>
    <dgm:sp3d extrusionH="50600" prstMaterial="plastic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/>
      <a:lightRig rig="threePt" dir="t"/>
    </dgm:scene3d>
    <dgm:sp3d z="-110000">
      <a:bevelT w="40600" h="2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/>
      <a:lightRig rig="threePt" dir="t"/>
    </dgm:scene3d>
    <dgm:sp3d z="-110000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extrusionH="50600">
      <a:bevelT w="101600" h="80600"/>
      <a:bevelB w="80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50600">
      <a:bevelT w="101600" h="80600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161800" extrusionH="10600" prstMaterial="matte">
      <a:bevelT w="90600" h="18600" prst="softRound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161800" extrusionH="10600" contourW="3000">
      <a:bevelT w="48600" h="8600" prst="softRound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50600" contourW="3000">
      <a:bevelT w="101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161800" extrusionH="10600" contourW="3000">
      <a:bevelT w="48600" h="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200" extrusionH="600" contourW="3000">
      <a:bevelT w="48600" h="18600" prst="relaxedInset"/>
      <a:bevelB w="48600" h="8600" prst="relaxedInset"/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161800" extrusionH="600" contourW="3000">
      <a:bevelT w="48600" h="18600" prst="relaxedInset"/>
      <a:bevelB w="48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50600">
      <a:bevelT w="80600" h="80600" prst="relaxedInset"/>
      <a:bevelB w="80600" h="80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200" extrusionH="600" contourW="3000" prstMaterial="plastic">
      <a:bevelT w="80600" h="18600" prst="relaxedInset"/>
      <a:bevelB w="80600" h="8600" prst="relaxedInset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469C52-F8D0-4797-9703-874FBF531DC5}" type="datetimeFigureOut">
              <a:rPr lang="en-US" smtClean="0"/>
              <a:t>10/22/2017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FBE219-AC5F-4F32-BB02-79D74EEB40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7150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BE219-AC5F-4F32-BB02-79D74EEB40A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29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FBE219-AC5F-4F32-BB02-79D74EEB40A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163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0779A1F5-1050-4BF5-8437-7B3B11A034AB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5450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BC1D18-A1B4-474A-AF7C-6DEBD132F316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144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48D014-B66B-4C07-A299-8AAA0A2DDBE4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10606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F2A54-096C-413A-8DF6-C737C1149117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741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018B13-6E35-4066-9FEB-77C42FE8597E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43780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FE0D-4CC6-4DE7-BCF8-606A956EFB45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0176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10BCD-D3D4-463C-AFBB-7E8B7F2AD77D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03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F7821-51FA-40FE-B63D-3CBBDB9E29DE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150670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709DA-5A10-4BFD-A7EC-524B3F389C31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0791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D95A3-AAB1-4359-8534-CA4585387900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1567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695C3-7795-4DFA-968B-B48750DAFF65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78907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3AB9B6-8E6C-47A6-A7A8-037AFFEED76F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682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35EB53-03F3-446F-9780-C58A159DB0D6}" type="datetime1">
              <a:rPr lang="en-US" smtClean="0"/>
              <a:t>10/22/2017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3976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372F3F-6943-421F-95F3-A73218654A7B}" type="datetime1">
              <a:rPr lang="en-US" smtClean="0"/>
              <a:t>10/22/2017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5305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AE8F34-A14E-40CC-BF99-A768F49F2B7D}" type="datetime1">
              <a:rPr lang="en-US" smtClean="0"/>
              <a:t>10/22/2017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972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723DBB-E9AE-4C91-9862-12F6AC7135FB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245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0C2821-D03D-4BDB-B124-CD55DD85935C}" type="datetime1">
              <a:rPr lang="en-US" smtClean="0"/>
              <a:t>10/22/2017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4619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D86593B-F11B-40EC-928C-82C572425C4E}" type="datetime1">
              <a:rPr lang="en-US" smtClean="0"/>
              <a:t>10/22/2017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FC30E8E-22FA-4121-A748-D92A5355C4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8672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  <p:sldLayoutId id="2147483864" r:id="rId12"/>
    <p:sldLayoutId id="2147483865" r:id="rId13"/>
    <p:sldLayoutId id="2147483866" r:id="rId14"/>
    <p:sldLayoutId id="2147483867" r:id="rId15"/>
    <p:sldLayoutId id="2147483868" r:id="rId16"/>
    <p:sldLayoutId id="2147483869" r:id="rId17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11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25.png"/><Relationship Id="rId5" Type="http://schemas.openxmlformats.org/officeDocument/2006/relationships/diagramQuickStyle" Target="../diagrams/quickStyle12.xml"/><Relationship Id="rId10" Type="http://schemas.openxmlformats.org/officeDocument/2006/relationships/image" Target="../media/image24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diagramLayout" Target="../diagrams/layout1.xml"/><Relationship Id="rId7" Type="http://schemas.openxmlformats.org/officeDocument/2006/relationships/image" Target="../media/image7.jpe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9.jpe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Relationship Id="rId9" Type="http://schemas.openxmlformats.org/officeDocument/2006/relationships/image" Target="../media/image10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12" Type="http://schemas.microsoft.com/office/2007/relationships/diagramDrawing" Target="../diagrams/drawing7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11" Type="http://schemas.openxmlformats.org/officeDocument/2006/relationships/diagramColors" Target="../diagrams/colors7.xml"/><Relationship Id="rId5" Type="http://schemas.openxmlformats.org/officeDocument/2006/relationships/diagramQuickStyle" Target="../diagrams/quickStyle6.xml"/><Relationship Id="rId10" Type="http://schemas.openxmlformats.org/officeDocument/2006/relationships/diagramQuickStyle" Target="../diagrams/quickStyle7.xml"/><Relationship Id="rId4" Type="http://schemas.openxmlformats.org/officeDocument/2006/relationships/diagramLayout" Target="../diagrams/layout6.xml"/><Relationship Id="rId9" Type="http://schemas.openxmlformats.org/officeDocument/2006/relationships/diagramLayout" Target="../diagrams/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Authors :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Mahya Mohammadi Kashani, S. Hamid Amiri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Computer Engineering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Shahid Rajaee Teacher Training University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3628" y="8241"/>
            <a:ext cx="1504653" cy="11658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011042" y="1986283"/>
            <a:ext cx="683317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b="1" i="1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Leveraging Deep Learning Representation for</a:t>
            </a:r>
            <a:r>
              <a:rPr lang="en-US" sz="2800" b="1" i="1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i="1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Search-based Image Annotation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3183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6668" y="5570569"/>
            <a:ext cx="6088113" cy="1109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395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 for images of Corel5k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02" y="8239"/>
            <a:ext cx="967459" cy="749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821014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0" name="TextBox 39"/>
          <p:cNvSpPr txBox="1"/>
          <p:nvPr/>
        </p:nvSpPr>
        <p:spPr>
          <a:xfrm>
            <a:off x="1514661" y="4604253"/>
            <a:ext cx="1784125" cy="9210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People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ocean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fish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coral, reefs</a:t>
            </a:r>
            <a:endParaRPr lang="en-US" dirty="0" smtClean="0">
              <a:solidFill>
                <a:srgbClr val="00B05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420670" y="4609322"/>
            <a:ext cx="3046360" cy="9210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Grass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car, turn, tracks, prototype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6592723" y="4608208"/>
            <a:ext cx="2017532" cy="921027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Bush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landscape, mountain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sky, tree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909253" y="4596015"/>
            <a:ext cx="1696130" cy="1197336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Coral,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anemone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fish, ocean,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reefs</a:t>
            </a: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7191" y="2472382"/>
            <a:ext cx="1784125" cy="2070757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081" y="2467715"/>
            <a:ext cx="3036097" cy="2080093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5466" y="2458970"/>
            <a:ext cx="1975571" cy="2080093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253" y="2452733"/>
            <a:ext cx="1696130" cy="2070757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7178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7895" y="1495700"/>
            <a:ext cx="10427041" cy="852615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 for images of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IAPR-TC12 Dataset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302" y="16478"/>
            <a:ext cx="967459" cy="749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821014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5361" y="2482154"/>
            <a:ext cx="2091177" cy="2272699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7221" y="2470579"/>
            <a:ext cx="2041014" cy="230102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44" y="2447429"/>
            <a:ext cx="2106032" cy="230102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146" y="2470578"/>
            <a:ext cx="2074586" cy="2272699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1395360" y="4847628"/>
            <a:ext cx="2091177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Front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luggage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man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paving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tourist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3762683" y="4842391"/>
            <a:ext cx="2041014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bedcover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bedside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curtain, room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163544" y="4842391"/>
            <a:ext cx="2106032" cy="923330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Bush</a:t>
            </a:r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landscape, mountain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sky, tree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629423" y="4842391"/>
            <a:ext cx="2106032" cy="1200329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Predicted tags:</a:t>
            </a:r>
          </a:p>
          <a:p>
            <a:r>
              <a:rPr lang="en-US" dirty="0" smtClean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Girl, house, 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pullover, terrain, waistcoat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860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62" y="8239"/>
            <a:ext cx="893038" cy="691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18669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28467" y="1894703"/>
            <a:ext cx="2660821" cy="448961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Conclusion</a:t>
            </a:r>
            <a:endParaRPr lang="en-US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3673430" y="2608477"/>
            <a:ext cx="8072051" cy="42516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rganize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large number of images and search 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them more 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efficiently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3085327" y="2683875"/>
            <a:ext cx="518984" cy="274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129098" y="2594916"/>
            <a:ext cx="2215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Goal of AIA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129098" y="3246279"/>
            <a:ext cx="39124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achieving good performance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4996249" y="3345650"/>
            <a:ext cx="518984" cy="2743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5542770" y="3282779"/>
            <a:ext cx="5756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Using r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ich representation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 visual contents of images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Down Arrow 15"/>
          <p:cNvSpPr/>
          <p:nvPr/>
        </p:nvSpPr>
        <p:spPr>
          <a:xfrm>
            <a:off x="5255741" y="3764692"/>
            <a:ext cx="947351" cy="4777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437366" y="4318169"/>
            <a:ext cx="45840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Extracting feature by CNN models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228467" y="4930916"/>
            <a:ext cx="1000794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Advantage of proposed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method: Using single feature vector,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So do not require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use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complex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(such as metric</a:t>
            </a:r>
            <a:r>
              <a:rPr lang="en-US" sz="2000" b="0" i="0" u="none" strike="noStrike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0" i="0" u="none" strike="noStrike" baseline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learning)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199120" y="5648980"/>
            <a:ext cx="100079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Future Works: scalability for large Datasets and reaching more accurate tags 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97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10" grpId="0" animBg="1"/>
      <p:bldP spid="13" grpId="0"/>
      <p:bldP spid="15" grpId="0" animBg="1"/>
      <p:bldP spid="12" grpId="0"/>
      <p:bldP spid="16" grpId="0" animBg="1"/>
      <p:bldP spid="17" grpId="0"/>
      <p:bldP spid="18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8962" y="8239"/>
            <a:ext cx="893038" cy="69197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84975718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1295402" y="1425146"/>
            <a:ext cx="2798803" cy="860853"/>
          </a:xfrm>
        </p:spPr>
        <p:txBody>
          <a:bodyPr/>
          <a:lstStyle/>
          <a:p>
            <a:pPr lvl="0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</a:t>
            </a:r>
            <a:endParaRPr lang="en-US" dirty="0"/>
          </a:p>
        </p:txBody>
      </p:sp>
      <p:sp>
        <p:nvSpPr>
          <p:cNvPr id="9" name="Content Placeholder 1"/>
          <p:cNvSpPr>
            <a:spLocks noGrp="1"/>
          </p:cNvSpPr>
          <p:nvPr>
            <p:ph idx="1"/>
          </p:nvPr>
        </p:nvSpPr>
        <p:spPr>
          <a:xfrm>
            <a:off x="1507524" y="2508421"/>
            <a:ext cx="7962342" cy="3633461"/>
          </a:xfrm>
        </p:spPr>
        <p:txBody>
          <a:bodyPr>
            <a:normAutofit fontScale="55000" lnSpcReduction="20000"/>
          </a:bodyPr>
          <a:lstStyle/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[1]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Lavrenko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Victor, R.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Manmatha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Jiwoon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Jeon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"A model for learning the semantics of pictures."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2004</a:t>
            </a:r>
            <a:r>
              <a:rPr lang="en-US" dirty="0"/>
              <a:t>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[2]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Y. Verma and C. Jawahar,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"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Annotation by Propagating Labels from Semantic Neighborhoods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,"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European Conference on Computer Vision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2016,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pp. 836-849</a:t>
            </a:r>
            <a:r>
              <a:rPr lang="en-US" dirty="0"/>
              <a:t>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[3]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He,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Kaiming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"Deep residual learning for image recognition."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Proceedings of the IEEE conference on computer vision and pattern recognition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2016.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[4]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Krizhevsky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Alex,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Ilya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Sutskever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Geoffrey E. Hinton.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Imagenet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classification with deep convolutional neural networks."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Advances in neural information processing systems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2012.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[5]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Simonyan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Karen, and Andrew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Zisserman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"Very deep convolutional networks for large-scale image recognition."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arXiv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preprint arXiv:1409.1556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(2014).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[6]</a:t>
            </a:r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Guillaumin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Matthieu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et al. "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Tagprop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Discriminative metric learning in nearest neighbor models for image auto-annotation."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Vision, 2009 IEEE 12th International Conference on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IEEE, 2009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[7]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 H. Amiri, "Image annotation using semi supervised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learning“, PhD</a:t>
            </a:r>
            <a:r>
              <a:rPr lang="fa-IR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Thesis,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Engineering, Sharif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University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 Technology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Iran, Tehran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2009-2015.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[8]</a:t>
            </a:r>
            <a:r>
              <a:rPr lang="en-US" dirty="0"/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Makadia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Ameesh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Vladimir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Pavlovic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and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Sanjiv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Kumar. "A new baseline for image annotation."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Computer Vision–ECCV 2008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(2008): 316-329.</a:t>
            </a:r>
          </a:p>
          <a:p>
            <a:pPr marL="0" indent="0" algn="just">
              <a:buNone/>
            </a:pPr>
            <a:endParaRPr lang="en-US" sz="19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098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1740" y="8239"/>
            <a:ext cx="840259" cy="65108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245708" y="2868597"/>
            <a:ext cx="5841756" cy="2247100"/>
          </a:xfrm>
        </p:spPr>
        <p:txBody>
          <a:bodyPr>
            <a:normAutofit/>
          </a:bodyPr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Thank You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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Question?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6572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556951"/>
            <a:ext cx="9601196" cy="72904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7" name="Content Placeholder 2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9103997"/>
              </p:ext>
            </p:extLst>
          </p:nvPr>
        </p:nvGraphicFramePr>
        <p:xfrm>
          <a:off x="1295398" y="642550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67068" y="0"/>
            <a:ext cx="924932" cy="71669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sp>
        <p:nvSpPr>
          <p:cNvPr id="31" name="Content Placeholder 7"/>
          <p:cNvSpPr txBox="1">
            <a:spLocks/>
          </p:cNvSpPr>
          <p:nvPr/>
        </p:nvSpPr>
        <p:spPr>
          <a:xfrm>
            <a:off x="1419984" y="2595570"/>
            <a:ext cx="2295281" cy="43877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vert="horz" lIns="91440" tIns="45720" rIns="91440" bIns="45720" rtlCol="0" anchor="t">
            <a:no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20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8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6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  <a:defRPr sz="1400" kern="1200" cap="none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buNone/>
            </a:pP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Images Retrieval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2" name="Picture 31" descr="ret.jp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41125" y="3343919"/>
            <a:ext cx="5069603" cy="231628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41497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/>
          <a:lstStyle/>
          <a:p>
            <a:pPr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30" y="-74141"/>
            <a:ext cx="903669" cy="70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4424581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4" name="Title 1"/>
          <p:cNvSpPr txBox="1">
            <a:spLocks/>
          </p:cNvSpPr>
          <p:nvPr/>
        </p:nvSpPr>
        <p:spPr>
          <a:xfrm>
            <a:off x="8171969" y="4997313"/>
            <a:ext cx="3212723" cy="10994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Tags: Bear, River, water, grass, Brown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9375" y="2916096"/>
            <a:ext cx="2363372" cy="2074178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8506792" y="2435008"/>
            <a:ext cx="22630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Output Image</a:t>
            </a:r>
          </a:p>
          <a:p>
            <a:endParaRPr lang="en-US" sz="2400" dirty="0">
              <a:latin typeface="Arial Rounded MT Bold" panose="020F0704030504030204" pitchFamily="34" charset="0"/>
              <a:cs typeface="B Nazanin" panose="00000400000000000000" pitchFamily="2" charset="-78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061" y="2903591"/>
            <a:ext cx="2123036" cy="20937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1789400" y="2454654"/>
            <a:ext cx="177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Input Image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0"/>
          <p:cNvCxnSpPr/>
          <p:nvPr/>
        </p:nvCxnSpPr>
        <p:spPr>
          <a:xfrm flipV="1">
            <a:off x="3730123" y="3940387"/>
            <a:ext cx="768470" cy="179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7543612" y="3938242"/>
            <a:ext cx="725763" cy="155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Rounded Rectangle 32"/>
          <p:cNvSpPr/>
          <p:nvPr/>
        </p:nvSpPr>
        <p:spPr>
          <a:xfrm>
            <a:off x="4497438" y="2891381"/>
            <a:ext cx="3197124" cy="2093721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4539238" y="3487079"/>
            <a:ext cx="1533643" cy="825796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6122843" y="3498797"/>
            <a:ext cx="1524000" cy="83669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/>
          <p:cNvSpPr txBox="1"/>
          <p:nvPr/>
        </p:nvSpPr>
        <p:spPr>
          <a:xfrm>
            <a:off x="4615776" y="3487079"/>
            <a:ext cx="1466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Feature Extraction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986226" y="3537686"/>
            <a:ext cx="174898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Assignment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4167515" y="2454431"/>
            <a:ext cx="37359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Automatic Image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nnotation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3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956497" y="5967824"/>
            <a:ext cx="415799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Fig1. Structure of Automatic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Annotation System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755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74573"/>
            <a:ext cx="9601196" cy="852615"/>
          </a:xfrm>
        </p:spPr>
        <p:txBody>
          <a:bodyPr/>
          <a:lstStyle/>
          <a:p>
            <a:pPr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Different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approaches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of AIA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30" y="1"/>
            <a:ext cx="903669" cy="70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5257600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965084454"/>
              </p:ext>
            </p:extLst>
          </p:nvPr>
        </p:nvGraphicFramePr>
        <p:xfrm>
          <a:off x="2718487" y="2529017"/>
          <a:ext cx="5815913" cy="33209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40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/>
          </a:bodyPr>
          <a:lstStyle/>
          <a:p>
            <a:pPr lvl="0" algn="l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Proposed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Method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4806" y="8240"/>
            <a:ext cx="903669" cy="70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054392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2" name="Picture 21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583" y="2586682"/>
            <a:ext cx="8410833" cy="2979281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5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508064" y="5909141"/>
            <a:ext cx="31758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Fig2. Flow diagram of </a:t>
            </a:r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roposed method  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119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/>
          </a:bodyPr>
          <a:lstStyle/>
          <a:p>
            <a:pPr lvl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Assignment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30" y="8239"/>
            <a:ext cx="903669" cy="70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054392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2259437726"/>
              </p:ext>
            </p:extLst>
          </p:nvPr>
        </p:nvGraphicFramePr>
        <p:xfrm>
          <a:off x="1960605" y="2413687"/>
          <a:ext cx="7128476" cy="3634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652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/>
          </a:bodyPr>
          <a:lstStyle/>
          <a:p>
            <a:pPr lvl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Tag Assignment Section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88330" y="8239"/>
            <a:ext cx="903669" cy="70021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8054392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7</a:t>
            </a:fld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026" y="2453643"/>
            <a:ext cx="4826423" cy="386564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5928" y="2453643"/>
            <a:ext cx="5488618" cy="386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7233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/>
          </a:bodyPr>
          <a:lstStyle/>
          <a:p>
            <a:pPr lvl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6436" y="16478"/>
            <a:ext cx="935564" cy="7249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24063254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411" y="2464397"/>
            <a:ext cx="7214562" cy="332620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956487" y="5831701"/>
            <a:ext cx="74864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1000" dirty="0" smtClean="0">
                <a:latin typeface="TimesNewRomanPS-ItalicMT"/>
              </a:rPr>
              <a:t>Figure3. </a:t>
            </a:r>
            <a:r>
              <a:rPr lang="en-US" sz="1000" b="0" u="none" strike="noStrike" baseline="0" dirty="0" smtClean="0">
                <a:latin typeface="TimesNewRomanPS-ItalicMT"/>
              </a:rPr>
              <a:t>Annotation performance in terms of mean precision (a), mean recall (b) , F1 score (c) and recall value &gt;0 (d) for different CNN</a:t>
            </a:r>
            <a:r>
              <a:rPr lang="en-US" sz="1000" b="0" u="none" strike="noStrike" dirty="0" smtClean="0">
                <a:latin typeface="TimesNewRomanPS-ItalicMT"/>
              </a:rPr>
              <a:t> </a:t>
            </a:r>
            <a:r>
              <a:rPr lang="en-US" sz="1000" b="0" u="none" strike="noStrike" baseline="0" dirty="0" smtClean="0">
                <a:latin typeface="TimesNewRomanPS-ItalicMT"/>
              </a:rPr>
              <a:t>features. Each row of plots is dedicated certain database. The first one is Corel5k, second is ESP Game and the last one is IAPRTC12.</a:t>
            </a:r>
            <a:endParaRPr lang="en-US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57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1433384"/>
            <a:ext cx="9601196" cy="852615"/>
          </a:xfrm>
        </p:spPr>
        <p:txBody>
          <a:bodyPr>
            <a:normAutofit/>
          </a:bodyPr>
          <a:lstStyle/>
          <a:p>
            <a:pPr lvl="0" algn="l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4540" y="-41190"/>
            <a:ext cx="967459" cy="7496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81004"/>
            <a:ext cx="64914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2017 Artificial Intelligence and Signal Processing Conference (AISP)</a:t>
            </a:r>
          </a:p>
        </p:txBody>
      </p:sp>
      <p:graphicFrame>
        <p:nvGraphicFramePr>
          <p:cNvPr id="6" name="Content Placeholder 2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008821014"/>
              </p:ext>
            </p:extLst>
          </p:nvPr>
        </p:nvGraphicFramePr>
        <p:xfrm>
          <a:off x="1267698" y="557003"/>
          <a:ext cx="9601200" cy="850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799" y="2448573"/>
            <a:ext cx="8143589" cy="339205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725815" y="6022506"/>
            <a:ext cx="634955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b="0" i="0" u="none" strike="noStrike" baseline="0" dirty="0" smtClean="0">
                <a:latin typeface="TimesNewRomanPSMT"/>
              </a:rPr>
              <a:t>Table 1.</a:t>
            </a:r>
            <a:r>
              <a:rPr lang="en-US" sz="900" b="0" i="0" u="none" strike="noStrike" dirty="0" smtClean="0">
                <a:latin typeface="TimesNewRomanPSMT"/>
              </a:rPr>
              <a:t> </a:t>
            </a:r>
            <a:r>
              <a:rPr lang="en-US" sz="900" dirty="0" smtClean="0">
                <a:latin typeface="TimesNewRomanPSMT"/>
              </a:rPr>
              <a:t> </a:t>
            </a:r>
            <a:r>
              <a:rPr lang="en-US" sz="900" b="0" i="0" u="none" strike="noStrike" baseline="0" dirty="0" smtClean="0">
                <a:latin typeface="TimesNewRomanPSMT"/>
              </a:rPr>
              <a:t>Experimental results of our proposed models (NN-CNN) against previously reported best scores on the datasets.</a:t>
            </a:r>
            <a:endParaRPr lang="en-US" sz="2000" dirty="0"/>
          </a:p>
        </p:txBody>
      </p:sp>
      <p:sp>
        <p:nvSpPr>
          <p:cNvPr id="8" name="Oval 7"/>
          <p:cNvSpPr/>
          <p:nvPr/>
        </p:nvSpPr>
        <p:spPr>
          <a:xfrm>
            <a:off x="5189838" y="5189838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8" idx="1"/>
          </p:cNvCxnSpPr>
          <p:nvPr/>
        </p:nvCxnSpPr>
        <p:spPr>
          <a:xfrm rot="16200000" flipV="1">
            <a:off x="3157609" y="3144338"/>
            <a:ext cx="475002" cy="3676317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/>
          <p:cNvSpPr/>
          <p:nvPr/>
        </p:nvSpPr>
        <p:spPr>
          <a:xfrm>
            <a:off x="5665815" y="5192110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Elbow Connector 14"/>
          <p:cNvCxnSpPr>
            <a:stCxn id="13" idx="4"/>
          </p:cNvCxnSpPr>
          <p:nvPr/>
        </p:nvCxnSpPr>
        <p:spPr>
          <a:xfrm rot="5400000" flipH="1">
            <a:off x="3503155" y="3087115"/>
            <a:ext cx="307072" cy="4314810"/>
          </a:xfrm>
          <a:prstGeom prst="curvedConnector4">
            <a:avLst>
              <a:gd name="adj1" fmla="val -74445"/>
              <a:gd name="adj2" fmla="val 51718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23791" y="4560329"/>
            <a:ext cx="501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4% 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13304" y="4906318"/>
            <a:ext cx="7756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5.23% </a:t>
            </a:r>
            <a:endParaRPr lang="en-US" dirty="0"/>
          </a:p>
        </p:txBody>
      </p:sp>
      <p:sp>
        <p:nvSpPr>
          <p:cNvPr id="17" name="Up Arrow 16"/>
          <p:cNvSpPr/>
          <p:nvPr/>
        </p:nvSpPr>
        <p:spPr>
          <a:xfrm>
            <a:off x="1383957" y="4654378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Up Arrow 20"/>
          <p:cNvSpPr/>
          <p:nvPr/>
        </p:nvSpPr>
        <p:spPr>
          <a:xfrm>
            <a:off x="1419586" y="5014052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6707902" y="5189838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7601708" y="5186145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7140390" y="5185243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Elbow Connector 26"/>
          <p:cNvCxnSpPr/>
          <p:nvPr/>
        </p:nvCxnSpPr>
        <p:spPr>
          <a:xfrm flipV="1">
            <a:off x="6856187" y="2710010"/>
            <a:ext cx="3388049" cy="2479830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7272192" y="2989980"/>
            <a:ext cx="3029709" cy="2195263"/>
          </a:xfrm>
          <a:prstGeom prst="curvedConnector3">
            <a:avLst>
              <a:gd name="adj1" fmla="val 50000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29"/>
          <p:cNvCxnSpPr>
            <a:stCxn id="24" idx="7"/>
          </p:cNvCxnSpPr>
          <p:nvPr/>
        </p:nvCxnSpPr>
        <p:spPr>
          <a:xfrm rot="5400000" flipH="1" flipV="1">
            <a:off x="8104741" y="3019146"/>
            <a:ext cx="1947258" cy="2447061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0235586" y="2504066"/>
            <a:ext cx="8938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25.92% </a:t>
            </a:r>
            <a:endParaRPr lang="en-US" dirty="0"/>
          </a:p>
        </p:txBody>
      </p:sp>
      <p:sp>
        <p:nvSpPr>
          <p:cNvPr id="48" name="Up Arrow 47"/>
          <p:cNvSpPr/>
          <p:nvPr/>
        </p:nvSpPr>
        <p:spPr>
          <a:xfrm>
            <a:off x="11033993" y="2600160"/>
            <a:ext cx="45719" cy="190734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/>
          <p:cNvSpPr txBox="1"/>
          <p:nvPr/>
        </p:nvSpPr>
        <p:spPr>
          <a:xfrm>
            <a:off x="10240116" y="2808864"/>
            <a:ext cx="897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12.04% </a:t>
            </a:r>
            <a:endParaRPr lang="en-US" dirty="0"/>
          </a:p>
        </p:txBody>
      </p:sp>
      <p:sp>
        <p:nvSpPr>
          <p:cNvPr id="50" name="Up Arrow 49"/>
          <p:cNvSpPr/>
          <p:nvPr/>
        </p:nvSpPr>
        <p:spPr>
          <a:xfrm>
            <a:off x="11033992" y="2901994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10235586" y="3091582"/>
            <a:ext cx="9024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1.98% </a:t>
            </a:r>
            <a:endParaRPr lang="en-US" dirty="0"/>
          </a:p>
        </p:txBody>
      </p:sp>
      <p:sp>
        <p:nvSpPr>
          <p:cNvPr id="52" name="Up Arrow 51"/>
          <p:cNvSpPr/>
          <p:nvPr/>
        </p:nvSpPr>
        <p:spPr>
          <a:xfrm>
            <a:off x="11037030" y="3174311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/>
          <p:cNvSpPr/>
          <p:nvPr/>
        </p:nvSpPr>
        <p:spPr>
          <a:xfrm>
            <a:off x="7601709" y="5186145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6" name="Straight Arrow Connector 29"/>
          <p:cNvCxnSpPr>
            <a:stCxn id="55" idx="7"/>
          </p:cNvCxnSpPr>
          <p:nvPr/>
        </p:nvCxnSpPr>
        <p:spPr>
          <a:xfrm rot="5400000" flipH="1" flipV="1">
            <a:off x="8104742" y="3019146"/>
            <a:ext cx="1947258" cy="2447061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10563249" y="4184413"/>
            <a:ext cx="661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2.7% </a:t>
            </a:r>
            <a:endParaRPr lang="en-US" dirty="0"/>
          </a:p>
        </p:txBody>
      </p:sp>
      <p:sp>
        <p:nvSpPr>
          <p:cNvPr id="58" name="Up Arrow 57"/>
          <p:cNvSpPr/>
          <p:nvPr/>
        </p:nvSpPr>
        <p:spPr>
          <a:xfrm>
            <a:off x="11188632" y="4274344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/>
          <p:cNvSpPr/>
          <p:nvPr/>
        </p:nvSpPr>
        <p:spPr>
          <a:xfrm>
            <a:off x="8675141" y="4996287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0" name="Straight Arrow Connector 29"/>
          <p:cNvCxnSpPr>
            <a:stCxn id="59" idx="7"/>
          </p:cNvCxnSpPr>
          <p:nvPr/>
        </p:nvCxnSpPr>
        <p:spPr>
          <a:xfrm rot="5400000" flipH="1" flipV="1">
            <a:off x="9426994" y="3883810"/>
            <a:ext cx="643917" cy="1641358"/>
          </a:xfrm>
          <a:prstGeom prst="curvedConnector2">
            <a:avLst/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10497368" y="4807562"/>
            <a:ext cx="8779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1.07% </a:t>
            </a:r>
            <a:endParaRPr lang="en-US" dirty="0"/>
          </a:p>
        </p:txBody>
      </p:sp>
      <p:sp>
        <p:nvSpPr>
          <p:cNvPr id="63" name="Up Arrow 62"/>
          <p:cNvSpPr/>
          <p:nvPr/>
        </p:nvSpPr>
        <p:spPr>
          <a:xfrm>
            <a:off x="11188632" y="4896325"/>
            <a:ext cx="45719" cy="189471"/>
          </a:xfrm>
          <a:prstGeom prst="upArrow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/>
          <p:cNvSpPr/>
          <p:nvPr/>
        </p:nvSpPr>
        <p:spPr>
          <a:xfrm>
            <a:off x="9546261" y="4992228"/>
            <a:ext cx="296562" cy="205946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5" name="Straight Arrow Connector 29"/>
          <p:cNvCxnSpPr>
            <a:stCxn id="64" idx="7"/>
          </p:cNvCxnSpPr>
          <p:nvPr/>
        </p:nvCxnSpPr>
        <p:spPr>
          <a:xfrm rot="16200000" flipH="1">
            <a:off x="10152055" y="4669726"/>
            <a:ext cx="4060" cy="709384"/>
          </a:xfrm>
          <a:prstGeom prst="curvedConnector4">
            <a:avLst>
              <a:gd name="adj1" fmla="val -5630542"/>
              <a:gd name="adj2" fmla="val 53061"/>
            </a:avLst>
          </a:prstGeom>
          <a:ln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C30E8E-22FA-4121-A748-D92A5355C46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736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6" grpId="0"/>
      <p:bldP spid="18" grpId="0"/>
      <p:bldP spid="17" grpId="0" animBg="1"/>
      <p:bldP spid="21" grpId="0" animBg="1"/>
      <p:bldP spid="23" grpId="0" animBg="1"/>
      <p:bldP spid="24" grpId="0" animBg="1"/>
      <p:bldP spid="25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5" grpId="0" animBg="1"/>
      <p:bldP spid="57" grpId="0"/>
      <p:bldP spid="58" grpId="0" animBg="1"/>
      <p:bldP spid="59" grpId="0" animBg="1"/>
      <p:bldP spid="62" grpId="0"/>
      <p:bldP spid="63" grpId="0" animBg="1"/>
      <p:bldP spid="64" grpId="0" animBg="1"/>
    </p:bld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c">
  <a:themeElements>
    <a:clrScheme name="Organic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c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c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611</TotalTime>
  <Words>895</Words>
  <Application>Microsoft Office PowerPoint</Application>
  <PresentationFormat>Widescreen</PresentationFormat>
  <Paragraphs>176</Paragraphs>
  <Slides>14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Arial</vt:lpstr>
      <vt:lpstr>Arial Rounded MT Bold</vt:lpstr>
      <vt:lpstr>B Nazanin</vt:lpstr>
      <vt:lpstr>Calibri</vt:lpstr>
      <vt:lpstr>Garamond</vt:lpstr>
      <vt:lpstr>Times New Roman</vt:lpstr>
      <vt:lpstr>TimesNewRomanPS-ItalicMT</vt:lpstr>
      <vt:lpstr>TimesNewRomanPSMT</vt:lpstr>
      <vt:lpstr>Wingdings</vt:lpstr>
      <vt:lpstr>Organic</vt:lpstr>
      <vt:lpstr>PowerPoint Presentation</vt:lpstr>
      <vt:lpstr>Introduction</vt:lpstr>
      <vt:lpstr>Introduction</vt:lpstr>
      <vt:lpstr>Different approaches of AIA</vt:lpstr>
      <vt:lpstr>Proposed Method</vt:lpstr>
      <vt:lpstr>Tag Assignment Section</vt:lpstr>
      <vt:lpstr>Tag Assignment Section</vt:lpstr>
      <vt:lpstr>Experiments</vt:lpstr>
      <vt:lpstr>Experiments</vt:lpstr>
      <vt:lpstr>Predicted tags for images of Corel5k Dataset</vt:lpstr>
      <vt:lpstr>Predicted tags for images of IAPR-TC12 Dataset</vt:lpstr>
      <vt:lpstr>Conclusion</vt:lpstr>
      <vt:lpstr>References</vt:lpstr>
      <vt:lpstr>Thank You  Any Question?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Mahya Mkashani</dc:creator>
  <cp:lastModifiedBy>Mahya Mkashani</cp:lastModifiedBy>
  <cp:revision>88</cp:revision>
  <dcterms:created xsi:type="dcterms:W3CDTF">2017-10-20T17:35:43Z</dcterms:created>
  <dcterms:modified xsi:type="dcterms:W3CDTF">2017-10-22T15:10:42Z</dcterms:modified>
</cp:coreProperties>
</file>